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3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65779A-B719-7C4A-A375-C5C366FBD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020C264A-7DBD-3748-8BA6-B822004C3BA9}"/>
              </a:ext>
            </a:extLst>
          </p:cNvPr>
          <p:cNvSpPr/>
          <p:nvPr userDrawn="1"/>
        </p:nvSpPr>
        <p:spPr>
          <a:xfrm>
            <a:off x="-1380888" y="-725215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BB4E24D9-CB30-8C40-A9E1-E4F331742399}"/>
              </a:ext>
            </a:extLst>
          </p:cNvPr>
          <p:cNvSpPr/>
          <p:nvPr userDrawn="1"/>
        </p:nvSpPr>
        <p:spPr>
          <a:xfrm>
            <a:off x="1216990" y="1053318"/>
            <a:ext cx="5874927" cy="5874927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C68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C1E5DA-5453-0448-B4B2-2DAB14963F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216990" y="1053318"/>
            <a:ext cx="3276600" cy="4089400"/>
          </a:xfrm>
          <a:prstGeom prst="rect">
            <a:avLst/>
          </a:prstGeom>
        </p:spPr>
      </p:pic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9AEDF4-372E-2B4D-9DAD-C322D7FC3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48959" y="145901"/>
            <a:ext cx="601912" cy="22994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6F887FA-537A-814D-A61F-4377E6C2AC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7095" y="1193883"/>
            <a:ext cx="9434083" cy="2713837"/>
          </a:xfrm>
          <a:prstGeom prst="rect">
            <a:avLst/>
          </a:prstGeom>
          <a:noFill/>
        </p:spPr>
        <p:txBody>
          <a:bodyPr/>
          <a:lstStyle>
            <a:lvl1pPr marL="182880" algn="l">
              <a:defRPr sz="5867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8323FE-E7B1-1F44-9745-0F8EFFDBDF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50447" y="4344682"/>
            <a:ext cx="3800475" cy="41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4F33997F-9275-5A47-AE72-28E56ED6D4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50446" y="4846579"/>
            <a:ext cx="3800475" cy="41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190967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3B3BD3-FFCD-2847-A680-FC79E81D1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406029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7795-12BD-2D42-B73A-5BFF0F917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</p:spPr>
        <p:txBody>
          <a:bodyPr/>
          <a:lstStyle>
            <a:lvl1pPr algn="l">
              <a:defRPr sz="3733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28284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7775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63224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285642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82F3CD-3D17-914E-88EA-A50C55E23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C0E3C-2123-DD4D-931C-F62C3737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</p:spPr>
        <p:txBody>
          <a:bodyPr/>
          <a:lstStyle>
            <a:lvl1pPr algn="l">
              <a:defRPr sz="5330" b="1" i="0" baseline="0"/>
            </a:lvl1pPr>
          </a:lstStyle>
          <a:p>
            <a:r>
              <a:rPr lang="en-US" dirty="0"/>
              <a:t>Click to add Transition Title</a:t>
            </a:r>
          </a:p>
        </p:txBody>
      </p:sp>
    </p:spTree>
    <p:extLst>
      <p:ext uri="{BB962C8B-B14F-4D97-AF65-F5344CB8AC3E}">
        <p14:creationId xmlns:p14="http://schemas.microsoft.com/office/powerpoint/2010/main" val="396196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9EDA26-0ACE-9A47-99A2-05436A5D8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29C41-3442-1A46-B586-6B645C5B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</p:spPr>
        <p:txBody>
          <a:bodyPr/>
          <a:lstStyle>
            <a:lvl1pPr algn="l">
              <a:defRPr sz="7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2187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D145F7-0212-424C-84CF-3AAA37DF7A2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8433" y="198708"/>
            <a:ext cx="556192" cy="2185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F6F6C9-18D5-3341-8495-872E5DE457C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218566" y="304811"/>
            <a:ext cx="2258261" cy="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2085" y="1396033"/>
            <a:ext cx="11589952" cy="3767575"/>
          </a:xfrm>
        </p:spPr>
        <p:txBody>
          <a:bodyPr/>
          <a:lstStyle/>
          <a:p>
            <a:r>
              <a:rPr lang="en-US" sz="3000" dirty="0" smtClean="0"/>
              <a:t>Currently a University Governance Policy</a:t>
            </a:r>
          </a:p>
          <a:p>
            <a:pPr lvl="1"/>
            <a:r>
              <a:rPr lang="en-US" sz="2400" dirty="0" smtClean="0"/>
              <a:t>Ensure </a:t>
            </a:r>
            <a:r>
              <a:rPr lang="en-US" sz="2400" dirty="0"/>
              <a:t>RIT Records are maintained, preserved and </a:t>
            </a:r>
            <a:r>
              <a:rPr lang="en-US" sz="2400" dirty="0" smtClean="0"/>
              <a:t>destroyed </a:t>
            </a:r>
            <a:r>
              <a:rPr lang="en-US" sz="2400" dirty="0"/>
              <a:t>in accordance with </a:t>
            </a:r>
            <a:r>
              <a:rPr lang="en-US" sz="2400" dirty="0" smtClean="0"/>
              <a:t>legal requirements</a:t>
            </a:r>
          </a:p>
          <a:p>
            <a:pPr lvl="1"/>
            <a:r>
              <a:rPr lang="en-US" sz="2400" dirty="0" smtClean="0"/>
              <a:t>Last reviewed and approved in April 2022</a:t>
            </a:r>
            <a:endParaRPr lang="en-US" sz="2400" dirty="0"/>
          </a:p>
          <a:p>
            <a:r>
              <a:rPr lang="en-US" sz="3000" dirty="0" smtClean="0"/>
              <a:t>Seeking to decommission as a Governance Policy</a:t>
            </a:r>
          </a:p>
          <a:p>
            <a:pPr lvl="1"/>
            <a:r>
              <a:rPr lang="en-US" sz="2400" dirty="0" smtClean="0"/>
              <a:t>Policy </a:t>
            </a:r>
            <a:r>
              <a:rPr lang="en-US" sz="2400" dirty="0" err="1" smtClean="0"/>
              <a:t>B5.0</a:t>
            </a:r>
            <a:endParaRPr lang="en-US" sz="2400" dirty="0" smtClean="0"/>
          </a:p>
          <a:p>
            <a:pPr lvl="1"/>
            <a:r>
              <a:rPr lang="en-US" sz="2400" dirty="0" smtClean="0"/>
              <a:t>Outlives is usefulness, superseded by another policy, </a:t>
            </a:r>
            <a:r>
              <a:rPr lang="en-US" sz="2400" dirty="0"/>
              <a:t>or is incorporated into another policy or policy </a:t>
            </a:r>
            <a:r>
              <a:rPr lang="en-US" sz="2400" dirty="0" smtClean="0"/>
              <a:t>library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085" y="699649"/>
            <a:ext cx="10355658" cy="696384"/>
          </a:xfrm>
        </p:spPr>
        <p:txBody>
          <a:bodyPr/>
          <a:lstStyle/>
          <a:p>
            <a:r>
              <a:rPr lang="en-US" dirty="0" smtClean="0"/>
              <a:t>C22.0 Records Management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2085" y="1396033"/>
            <a:ext cx="11589952" cy="4048803"/>
          </a:xfrm>
        </p:spPr>
        <p:txBody>
          <a:bodyPr>
            <a:normAutofit/>
          </a:bodyPr>
          <a:lstStyle/>
          <a:p>
            <a:r>
              <a:rPr lang="en-US" sz="3000" dirty="0"/>
              <a:t>Create Records Retention Administrative Policy</a:t>
            </a:r>
          </a:p>
          <a:p>
            <a:r>
              <a:rPr lang="en-US" sz="3000" dirty="0" smtClean="0"/>
              <a:t>Creation of Administrative </a:t>
            </a:r>
            <a:r>
              <a:rPr lang="en-US" sz="3000" dirty="0"/>
              <a:t>Policies:</a:t>
            </a:r>
          </a:p>
          <a:p>
            <a:pPr lvl="1"/>
            <a:r>
              <a:rPr lang="en-US" sz="2400" dirty="0"/>
              <a:t>Codify the university’s compliance with the requirements of a law or regulation that is promulgated by the city, state, or federal government</a:t>
            </a:r>
          </a:p>
          <a:p>
            <a:pPr lvl="1"/>
            <a:r>
              <a:rPr lang="en-US" sz="2400" dirty="0"/>
              <a:t>Govern the university’s standards or principles for a specific business transaction or administrative practice that has broad application throughout the university</a:t>
            </a:r>
          </a:p>
          <a:p>
            <a:pPr lvl="1"/>
            <a:r>
              <a:rPr lang="en-US" sz="2400" dirty="0"/>
              <a:t>Outline the university’s required procedures for a specific business transaction or administrative </a:t>
            </a:r>
            <a:r>
              <a:rPr lang="en-US" sz="2400" dirty="0" smtClean="0"/>
              <a:t>practice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085" y="699649"/>
            <a:ext cx="10355658" cy="696384"/>
          </a:xfrm>
        </p:spPr>
        <p:txBody>
          <a:bodyPr/>
          <a:lstStyle/>
          <a:p>
            <a:r>
              <a:rPr lang="en-US" dirty="0" smtClean="0"/>
              <a:t>C22.0 Records Management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2085" y="1396033"/>
            <a:ext cx="11589952" cy="4048803"/>
          </a:xfrm>
        </p:spPr>
        <p:txBody>
          <a:bodyPr>
            <a:normAutofit/>
          </a:bodyPr>
          <a:lstStyle/>
          <a:p>
            <a:r>
              <a:rPr lang="en-US" sz="3000" dirty="0" err="1"/>
              <a:t>C22.0</a:t>
            </a:r>
            <a:r>
              <a:rPr lang="en-US" sz="3000" dirty="0"/>
              <a:t> meets </a:t>
            </a:r>
            <a:r>
              <a:rPr lang="en-US" sz="3000" dirty="0" smtClean="0"/>
              <a:t>Administrative Policy criteria</a:t>
            </a:r>
            <a:endParaRPr lang="en-US" sz="3000" dirty="0"/>
          </a:p>
          <a:p>
            <a:r>
              <a:rPr lang="en-US" sz="3000" dirty="0"/>
              <a:t>Changing from a Governance to Administrative Policy would:</a:t>
            </a:r>
          </a:p>
          <a:p>
            <a:pPr lvl="1"/>
            <a:r>
              <a:rPr lang="en-US" sz="2400" dirty="0"/>
              <a:t>Allow for more agility for changes that might come from law or the state or federal regulations</a:t>
            </a:r>
          </a:p>
          <a:p>
            <a:pPr lvl="1"/>
            <a:r>
              <a:rPr lang="en-US" sz="2400" dirty="0"/>
              <a:t>Provide more detailed procedures for Record retention on campus</a:t>
            </a:r>
          </a:p>
          <a:p>
            <a:pPr lvl="1"/>
            <a:r>
              <a:rPr lang="en-US" sz="2400" dirty="0"/>
              <a:t>Better meet the needs of divisions, departments and records </a:t>
            </a:r>
            <a:r>
              <a:rPr lang="en-US" sz="2400" dirty="0" smtClean="0"/>
              <a:t>custodians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085" y="699649"/>
            <a:ext cx="10355658" cy="696384"/>
          </a:xfrm>
        </p:spPr>
        <p:txBody>
          <a:bodyPr/>
          <a:lstStyle/>
          <a:p>
            <a:r>
              <a:rPr lang="en-US" dirty="0" smtClean="0"/>
              <a:t>C22.0 Records Management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24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update2" id="{F20E58EF-FB97-5148-A8FD-B4FB6FCF6B8D}" vid="{10353D8B-A61E-094B-B01C-9091FA03EF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184</Words>
  <Application>Microsoft Office PowerPoint</Application>
  <PresentationFormat>Widescreen</PresentationFormat>
  <Paragraphs>19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MS Gothic</vt:lpstr>
      <vt:lpstr>Arial</vt:lpstr>
      <vt:lpstr>Georgia</vt:lpstr>
      <vt:lpstr>System Font Regular</vt:lpstr>
      <vt:lpstr>Wingdings</vt:lpstr>
      <vt:lpstr>RIT</vt:lpstr>
      <vt:lpstr>C22.0 Records Management Policy</vt:lpstr>
      <vt:lpstr>C22.0 Records Management Policy</vt:lpstr>
      <vt:lpstr>C22.0 Records Management Policy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C11.0 Freedom of Speech and Expression</dc:title>
  <dc:creator>Evan Thompson</dc:creator>
  <cp:lastModifiedBy>Marilyn Schleyer</cp:lastModifiedBy>
  <cp:revision>6</cp:revision>
  <dcterms:created xsi:type="dcterms:W3CDTF">2023-09-12T18:28:56Z</dcterms:created>
  <dcterms:modified xsi:type="dcterms:W3CDTF">2024-02-28T16:43:01Z</dcterms:modified>
</cp:coreProperties>
</file>