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73" r:id="rId4"/>
    <p:sldId id="259" r:id="rId5"/>
    <p:sldId id="274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66"/>
            <p14:sldId id="273"/>
            <p14:sldId id="259"/>
            <p14:sldId id="274"/>
            <p14:sldId id="260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102"/>
    <a:srgbClr val="EEEEEE"/>
    <a:srgbClr val="D95E00"/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D4253-049C-4CE6-996B-5769B57C8B51}" v="4" dt="2024-11-21T16:25:00.5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89443"/>
  </p:normalViewPr>
  <p:slideViewPr>
    <p:cSldViewPr snapToGrid="0" snapToObjects="1">
      <p:cViewPr varScale="1">
        <p:scale>
          <a:sx n="94" d="100"/>
          <a:sy n="94" d="100"/>
        </p:scale>
        <p:origin x="66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854E96-0661-A24A-B9CE-69C7233CB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478" y="-89532"/>
            <a:ext cx="12846352" cy="8559912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053" y="1989626"/>
            <a:ext cx="10151755" cy="47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6053" y="2477257"/>
            <a:ext cx="7724036" cy="399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4533" y="145901"/>
            <a:ext cx="447458" cy="229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51538-DA3E-3143-86D8-9AA225E04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053" y="93454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6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3B3BD3-FFCD-2847-A680-FC79E81D1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7795-12BD-2D42-B73A-5BFF0F917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</p:spPr>
        <p:txBody>
          <a:bodyPr/>
          <a:lstStyle>
            <a:lvl1pPr algn="l">
              <a:defRPr sz="3733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C0E3C-2123-DD4D-931C-F62C3737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</p:spPr>
        <p:txBody>
          <a:bodyPr/>
          <a:lstStyle>
            <a:lvl1pPr algn="l">
              <a:defRPr sz="5330" b="1" i="0" baseline="0"/>
            </a:lvl1pPr>
          </a:lstStyle>
          <a:p>
            <a:r>
              <a:rPr lang="en-US" dirty="0"/>
              <a:t>Click to add Transition Title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D1B2337-9610-6E4A-67A6-FA00729E1B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617" y="150953"/>
            <a:ext cx="1907223" cy="2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29C41-3442-1A46-B586-6B645C5B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</p:spPr>
        <p:txBody>
          <a:bodyPr/>
          <a:lstStyle>
            <a:lvl1pPr algn="l">
              <a:defRPr sz="7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2E3B6E6-1185-A838-D16C-B74C3603A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085" y="120051"/>
            <a:ext cx="1988583" cy="3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000AD3E-DD71-F2C4-A7C3-833436290FF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8617" y="150953"/>
            <a:ext cx="1907223" cy="2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4C155-6F3B-8F4A-A444-66CA52BD7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053" y="3349796"/>
            <a:ext cx="10151755" cy="47676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9C09D8-8E90-7A40-9848-F2EE0DB85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6053" y="3837427"/>
            <a:ext cx="7724036" cy="3999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984EAE-3C5A-B540-BC0B-61BB0C49BF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734422-CA63-E947-9A65-EBF41E82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053" y="1453623"/>
            <a:ext cx="10515600" cy="13255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F6972-E1C8-1A48-B546-2D49705765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B2DD3-2A8C-6D43-B78A-220FBD444E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1BD09-9B30-004F-B996-2823140FA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F1A9D-63DD-904E-B422-7BACBA45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C4E8C-D55A-AD43-AB68-A0EC8727C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BC6D1-1F18-5043-A7E7-1896DC8D68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C2B05-23D4-7E48-AF28-9B4BD4E7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3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11FF9C-2ED6-3F47-B11C-BB98325164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DE3336-929A-B94A-A9F5-9F8A9A549B6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3FD32-FED2-0C42-B079-1B63172916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BD62-E83C-5C46-B9BA-E981DA4BBCC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A3870-EAFE-8949-B1CF-5E410EAC560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3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2C821-2CB7-3F4C-A8C2-973B1F73F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19B3C-D796-2744-9737-D9C07AA43C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A3F61F-A74D-B74D-9F8D-098757032ED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8EE2E-F880-E64E-8812-014C6245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194EE-B203-514F-A03C-4091211BE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7A383-EE01-DB48-8153-718C97FF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F1B92-57A5-394D-B064-0AE6A4ECC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1A6C7-8F48-9B4F-9C5D-ED8D4852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0134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ED_Presentation1" id="{29672252-0B7F-384D-8B48-65951E65CF2B}" vid="{8D969585-4E4C-5345-8343-0E397F2FE9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9dd8f4f-3b8b-4768-aba7-bbd379e0736b}" enabled="0" method="" siteId="{f9dd8f4f-3b8b-4768-aba7-bbd379e073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SHED_Presentation1</Template>
  <TotalTime>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Lindsay St. Lucia</dc:creator>
  <cp:lastModifiedBy>Lindsay St. Lucia</cp:lastModifiedBy>
  <cp:revision>2</cp:revision>
  <cp:lastPrinted>2018-04-25T02:50:23Z</cp:lastPrinted>
  <dcterms:created xsi:type="dcterms:W3CDTF">2024-11-19T17:16:22Z</dcterms:created>
  <dcterms:modified xsi:type="dcterms:W3CDTF">2024-11-21T16:25:41Z</dcterms:modified>
</cp:coreProperties>
</file>