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0E3563-C2AF-044A-8D9B-13463D2643B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102"/>
    <a:srgbClr val="EEEEEE"/>
    <a:srgbClr val="D95E00"/>
    <a:srgbClr val="E56618"/>
    <a:srgbClr val="EF6F2A"/>
    <a:srgbClr val="686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DED99B-13D0-4C4A-BFF3-898F43DF9091}" v="1" dt="2024-11-21T16:26:43.13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89443"/>
  </p:normalViewPr>
  <p:slideViewPr>
    <p:cSldViewPr snapToGrid="0" snapToObjects="1">
      <p:cViewPr varScale="1">
        <p:scale>
          <a:sx n="157" d="100"/>
          <a:sy n="157" d="100"/>
        </p:scale>
        <p:origin x="1836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6" d="100"/>
          <a:sy n="106" d="100"/>
        </p:scale>
        <p:origin x="436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333BD0-7962-B04A-8E72-AD5168F631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B94C6-1659-0D42-8942-DAD6793A09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C6931-D0F6-AB40-9D7F-95567148A5C2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64BEA-E2E4-BF48-8CF7-45787CAA5A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9BBDE-4EF8-F14C-8AE0-73BF9B0C33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64436-003E-284C-9347-5BCE3745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38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18F2-6801-5147-A332-A6E1C7D69D18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F60EF-C37D-4D44-90AD-6140AB570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4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8">
            <a:extLst>
              <a:ext uri="{FF2B5EF4-FFF2-40B4-BE49-F238E27FC236}">
                <a16:creationId xmlns:a16="http://schemas.microsoft.com/office/drawing/2014/main" id="{2EAE84B6-74E1-6638-D835-05CF287C9807}"/>
              </a:ext>
            </a:extLst>
          </p:cNvPr>
          <p:cNvSpPr/>
          <p:nvPr userDrawn="1"/>
        </p:nvSpPr>
        <p:spPr>
          <a:xfrm rot="10800000" flipV="1">
            <a:off x="-2376708" y="4298854"/>
            <a:ext cx="4532699" cy="4582729"/>
          </a:xfrm>
          <a:custGeom>
            <a:avLst/>
            <a:gdLst>
              <a:gd name="connsiteX0" fmla="*/ 0 w 2664325"/>
              <a:gd name="connsiteY0" fmla="*/ 0 h 2641420"/>
              <a:gd name="connsiteX1" fmla="*/ 2224080 w 2664325"/>
              <a:gd name="connsiteY1" fmla="*/ 0 h 2641420"/>
              <a:gd name="connsiteX2" fmla="*/ 2664325 w 2664325"/>
              <a:gd name="connsiteY2" fmla="*/ 440245 h 2641420"/>
              <a:gd name="connsiteX3" fmla="*/ 2664325 w 2664325"/>
              <a:gd name="connsiteY3" fmla="*/ 2641420 h 2641420"/>
              <a:gd name="connsiteX4" fmla="*/ 2664325 w 2664325"/>
              <a:gd name="connsiteY4" fmla="*/ 2641420 h 2641420"/>
              <a:gd name="connsiteX5" fmla="*/ 440245 w 2664325"/>
              <a:gd name="connsiteY5" fmla="*/ 2641420 h 2641420"/>
              <a:gd name="connsiteX6" fmla="*/ 0 w 2664325"/>
              <a:gd name="connsiteY6" fmla="*/ 2201175 h 2641420"/>
              <a:gd name="connsiteX7" fmla="*/ 0 w 2664325"/>
              <a:gd name="connsiteY7" fmla="*/ 0 h 2641420"/>
              <a:gd name="connsiteX0" fmla="*/ 27430 w 2691755"/>
              <a:gd name="connsiteY0" fmla="*/ 0 h 2641420"/>
              <a:gd name="connsiteX1" fmla="*/ 2251510 w 2691755"/>
              <a:gd name="connsiteY1" fmla="*/ 0 h 2641420"/>
              <a:gd name="connsiteX2" fmla="*/ 2691755 w 2691755"/>
              <a:gd name="connsiteY2" fmla="*/ 440245 h 2641420"/>
              <a:gd name="connsiteX3" fmla="*/ 2691755 w 2691755"/>
              <a:gd name="connsiteY3" fmla="*/ 2641420 h 2641420"/>
              <a:gd name="connsiteX4" fmla="*/ 2691755 w 2691755"/>
              <a:gd name="connsiteY4" fmla="*/ 2641420 h 2641420"/>
              <a:gd name="connsiteX5" fmla="*/ 467675 w 2691755"/>
              <a:gd name="connsiteY5" fmla="*/ 2641420 h 2641420"/>
              <a:gd name="connsiteX6" fmla="*/ 0 w 2691755"/>
              <a:gd name="connsiteY6" fmla="*/ 1049031 h 2641420"/>
              <a:gd name="connsiteX7" fmla="*/ 27430 w 2691755"/>
              <a:gd name="connsiteY7" fmla="*/ 0 h 2641420"/>
              <a:gd name="connsiteX0" fmla="*/ 27430 w 2691755"/>
              <a:gd name="connsiteY0" fmla="*/ 0 h 2641420"/>
              <a:gd name="connsiteX1" fmla="*/ 2251510 w 2691755"/>
              <a:gd name="connsiteY1" fmla="*/ 0 h 2641420"/>
              <a:gd name="connsiteX2" fmla="*/ 2691755 w 2691755"/>
              <a:gd name="connsiteY2" fmla="*/ 440245 h 2641420"/>
              <a:gd name="connsiteX3" fmla="*/ 2691755 w 2691755"/>
              <a:gd name="connsiteY3" fmla="*/ 2641420 h 2641420"/>
              <a:gd name="connsiteX4" fmla="*/ 2691755 w 2691755"/>
              <a:gd name="connsiteY4" fmla="*/ 2641420 h 2641420"/>
              <a:gd name="connsiteX5" fmla="*/ 1537526 w 2691755"/>
              <a:gd name="connsiteY5" fmla="*/ 2623132 h 2641420"/>
              <a:gd name="connsiteX6" fmla="*/ 0 w 2691755"/>
              <a:gd name="connsiteY6" fmla="*/ 1049031 h 2641420"/>
              <a:gd name="connsiteX7" fmla="*/ 27430 w 2691755"/>
              <a:gd name="connsiteY7" fmla="*/ 0 h 2641420"/>
              <a:gd name="connsiteX0" fmla="*/ 27430 w 2691755"/>
              <a:gd name="connsiteY0" fmla="*/ 0 h 2650564"/>
              <a:gd name="connsiteX1" fmla="*/ 2251510 w 2691755"/>
              <a:gd name="connsiteY1" fmla="*/ 0 h 2650564"/>
              <a:gd name="connsiteX2" fmla="*/ 2691755 w 2691755"/>
              <a:gd name="connsiteY2" fmla="*/ 440245 h 2650564"/>
              <a:gd name="connsiteX3" fmla="*/ 2691755 w 2691755"/>
              <a:gd name="connsiteY3" fmla="*/ 2641420 h 2650564"/>
              <a:gd name="connsiteX4" fmla="*/ 2691755 w 2691755"/>
              <a:gd name="connsiteY4" fmla="*/ 2641420 h 2650564"/>
              <a:gd name="connsiteX5" fmla="*/ 1564960 w 2691755"/>
              <a:gd name="connsiteY5" fmla="*/ 2650564 h 2650564"/>
              <a:gd name="connsiteX6" fmla="*/ 0 w 2691755"/>
              <a:gd name="connsiteY6" fmla="*/ 1049031 h 2650564"/>
              <a:gd name="connsiteX7" fmla="*/ 27430 w 2691755"/>
              <a:gd name="connsiteY7" fmla="*/ 0 h 2650564"/>
              <a:gd name="connsiteX0" fmla="*/ 27430 w 2691755"/>
              <a:gd name="connsiteY0" fmla="*/ 0 h 2641420"/>
              <a:gd name="connsiteX1" fmla="*/ 2251510 w 2691755"/>
              <a:gd name="connsiteY1" fmla="*/ 0 h 2641420"/>
              <a:gd name="connsiteX2" fmla="*/ 2691755 w 2691755"/>
              <a:gd name="connsiteY2" fmla="*/ 440245 h 2641420"/>
              <a:gd name="connsiteX3" fmla="*/ 2691755 w 2691755"/>
              <a:gd name="connsiteY3" fmla="*/ 2641420 h 2641420"/>
              <a:gd name="connsiteX4" fmla="*/ 2691755 w 2691755"/>
              <a:gd name="connsiteY4" fmla="*/ 2641420 h 2641420"/>
              <a:gd name="connsiteX5" fmla="*/ 1555818 w 2691755"/>
              <a:gd name="connsiteY5" fmla="*/ 2623132 h 2641420"/>
              <a:gd name="connsiteX6" fmla="*/ 0 w 2691755"/>
              <a:gd name="connsiteY6" fmla="*/ 1049031 h 2641420"/>
              <a:gd name="connsiteX7" fmla="*/ 27430 w 2691755"/>
              <a:gd name="connsiteY7" fmla="*/ 0 h 2641420"/>
              <a:gd name="connsiteX0" fmla="*/ 27430 w 2691755"/>
              <a:gd name="connsiteY0" fmla="*/ 9145 h 2650565"/>
              <a:gd name="connsiteX1" fmla="*/ 1135945 w 2691755"/>
              <a:gd name="connsiteY1" fmla="*/ 0 h 2650565"/>
              <a:gd name="connsiteX2" fmla="*/ 2691755 w 2691755"/>
              <a:gd name="connsiteY2" fmla="*/ 449390 h 2650565"/>
              <a:gd name="connsiteX3" fmla="*/ 2691755 w 2691755"/>
              <a:gd name="connsiteY3" fmla="*/ 2650565 h 2650565"/>
              <a:gd name="connsiteX4" fmla="*/ 2691755 w 2691755"/>
              <a:gd name="connsiteY4" fmla="*/ 2650565 h 2650565"/>
              <a:gd name="connsiteX5" fmla="*/ 1555818 w 2691755"/>
              <a:gd name="connsiteY5" fmla="*/ 2632277 h 2650565"/>
              <a:gd name="connsiteX6" fmla="*/ 0 w 2691755"/>
              <a:gd name="connsiteY6" fmla="*/ 1058176 h 2650565"/>
              <a:gd name="connsiteX7" fmla="*/ 27430 w 2691755"/>
              <a:gd name="connsiteY7" fmla="*/ 9145 h 2650565"/>
              <a:gd name="connsiteX0" fmla="*/ 27430 w 2700899"/>
              <a:gd name="connsiteY0" fmla="*/ 9145 h 2650565"/>
              <a:gd name="connsiteX1" fmla="*/ 1135945 w 2700899"/>
              <a:gd name="connsiteY1" fmla="*/ 0 h 2650565"/>
              <a:gd name="connsiteX2" fmla="*/ 2700899 w 2700899"/>
              <a:gd name="connsiteY2" fmla="*/ 1583246 h 2650565"/>
              <a:gd name="connsiteX3" fmla="*/ 2691755 w 2700899"/>
              <a:gd name="connsiteY3" fmla="*/ 2650565 h 2650565"/>
              <a:gd name="connsiteX4" fmla="*/ 2691755 w 2700899"/>
              <a:gd name="connsiteY4" fmla="*/ 2650565 h 2650565"/>
              <a:gd name="connsiteX5" fmla="*/ 1555818 w 2700899"/>
              <a:gd name="connsiteY5" fmla="*/ 2632277 h 2650565"/>
              <a:gd name="connsiteX6" fmla="*/ 0 w 2700899"/>
              <a:gd name="connsiteY6" fmla="*/ 1058176 h 2650565"/>
              <a:gd name="connsiteX7" fmla="*/ 27430 w 2700899"/>
              <a:gd name="connsiteY7" fmla="*/ 9145 h 2650565"/>
              <a:gd name="connsiteX0" fmla="*/ 27430 w 2700899"/>
              <a:gd name="connsiteY0" fmla="*/ 9145 h 2650565"/>
              <a:gd name="connsiteX1" fmla="*/ 1135945 w 2700899"/>
              <a:gd name="connsiteY1" fmla="*/ 0 h 2650565"/>
              <a:gd name="connsiteX2" fmla="*/ 2700899 w 2700899"/>
              <a:gd name="connsiteY2" fmla="*/ 1583246 h 2650565"/>
              <a:gd name="connsiteX3" fmla="*/ 2691755 w 2700899"/>
              <a:gd name="connsiteY3" fmla="*/ 2650565 h 2650565"/>
              <a:gd name="connsiteX4" fmla="*/ 2691755 w 2700899"/>
              <a:gd name="connsiteY4" fmla="*/ 2650565 h 2650565"/>
              <a:gd name="connsiteX5" fmla="*/ 1610682 w 2700899"/>
              <a:gd name="connsiteY5" fmla="*/ 2641421 h 2650565"/>
              <a:gd name="connsiteX6" fmla="*/ 0 w 2700899"/>
              <a:gd name="connsiteY6" fmla="*/ 1058176 h 2650565"/>
              <a:gd name="connsiteX7" fmla="*/ 27430 w 2700899"/>
              <a:gd name="connsiteY7" fmla="*/ 9145 h 2650565"/>
              <a:gd name="connsiteX0" fmla="*/ 27430 w 2700899"/>
              <a:gd name="connsiteY0" fmla="*/ 9145 h 2668853"/>
              <a:gd name="connsiteX1" fmla="*/ 1135945 w 2700899"/>
              <a:gd name="connsiteY1" fmla="*/ 0 h 2668853"/>
              <a:gd name="connsiteX2" fmla="*/ 2700899 w 2700899"/>
              <a:gd name="connsiteY2" fmla="*/ 1583246 h 2668853"/>
              <a:gd name="connsiteX3" fmla="*/ 2691755 w 2700899"/>
              <a:gd name="connsiteY3" fmla="*/ 2650565 h 2668853"/>
              <a:gd name="connsiteX4" fmla="*/ 2691755 w 2700899"/>
              <a:gd name="connsiteY4" fmla="*/ 2650565 h 2668853"/>
              <a:gd name="connsiteX5" fmla="*/ 1574106 w 2700899"/>
              <a:gd name="connsiteY5" fmla="*/ 2668853 h 2668853"/>
              <a:gd name="connsiteX6" fmla="*/ 0 w 2700899"/>
              <a:gd name="connsiteY6" fmla="*/ 1058176 h 2668853"/>
              <a:gd name="connsiteX7" fmla="*/ 27430 w 2700899"/>
              <a:gd name="connsiteY7" fmla="*/ 9145 h 2668853"/>
              <a:gd name="connsiteX0" fmla="*/ 27430 w 2700899"/>
              <a:gd name="connsiteY0" fmla="*/ 9145 h 2650565"/>
              <a:gd name="connsiteX1" fmla="*/ 1135945 w 2700899"/>
              <a:gd name="connsiteY1" fmla="*/ 0 h 2650565"/>
              <a:gd name="connsiteX2" fmla="*/ 2700899 w 2700899"/>
              <a:gd name="connsiteY2" fmla="*/ 1583246 h 2650565"/>
              <a:gd name="connsiteX3" fmla="*/ 2691755 w 2700899"/>
              <a:gd name="connsiteY3" fmla="*/ 2650565 h 2650565"/>
              <a:gd name="connsiteX4" fmla="*/ 2691755 w 2700899"/>
              <a:gd name="connsiteY4" fmla="*/ 2650565 h 2650565"/>
              <a:gd name="connsiteX5" fmla="*/ 1592394 w 2700899"/>
              <a:gd name="connsiteY5" fmla="*/ 2650565 h 2650565"/>
              <a:gd name="connsiteX6" fmla="*/ 0 w 2700899"/>
              <a:gd name="connsiteY6" fmla="*/ 1058176 h 2650565"/>
              <a:gd name="connsiteX7" fmla="*/ 27430 w 2700899"/>
              <a:gd name="connsiteY7" fmla="*/ 9145 h 2650565"/>
              <a:gd name="connsiteX0" fmla="*/ 0 w 2673469"/>
              <a:gd name="connsiteY0" fmla="*/ 9145 h 2650565"/>
              <a:gd name="connsiteX1" fmla="*/ 1108515 w 2673469"/>
              <a:gd name="connsiteY1" fmla="*/ 0 h 2650565"/>
              <a:gd name="connsiteX2" fmla="*/ 2673469 w 2673469"/>
              <a:gd name="connsiteY2" fmla="*/ 1583246 h 2650565"/>
              <a:gd name="connsiteX3" fmla="*/ 2664325 w 2673469"/>
              <a:gd name="connsiteY3" fmla="*/ 2650565 h 2650565"/>
              <a:gd name="connsiteX4" fmla="*/ 2664325 w 2673469"/>
              <a:gd name="connsiteY4" fmla="*/ 2650565 h 2650565"/>
              <a:gd name="connsiteX5" fmla="*/ 1564964 w 2673469"/>
              <a:gd name="connsiteY5" fmla="*/ 2650565 h 2650565"/>
              <a:gd name="connsiteX6" fmla="*/ 9146 w 2673469"/>
              <a:gd name="connsiteY6" fmla="*/ 1094752 h 2650565"/>
              <a:gd name="connsiteX7" fmla="*/ 0 w 2673469"/>
              <a:gd name="connsiteY7" fmla="*/ 9145 h 2650565"/>
              <a:gd name="connsiteX0" fmla="*/ 9547 w 2683016"/>
              <a:gd name="connsiteY0" fmla="*/ 9145 h 2650565"/>
              <a:gd name="connsiteX1" fmla="*/ 1118062 w 2683016"/>
              <a:gd name="connsiteY1" fmla="*/ 0 h 2650565"/>
              <a:gd name="connsiteX2" fmla="*/ 2683016 w 2683016"/>
              <a:gd name="connsiteY2" fmla="*/ 1583246 h 2650565"/>
              <a:gd name="connsiteX3" fmla="*/ 2673872 w 2683016"/>
              <a:gd name="connsiteY3" fmla="*/ 2650565 h 2650565"/>
              <a:gd name="connsiteX4" fmla="*/ 2673872 w 2683016"/>
              <a:gd name="connsiteY4" fmla="*/ 2650565 h 2650565"/>
              <a:gd name="connsiteX5" fmla="*/ 1574511 w 2683016"/>
              <a:gd name="connsiteY5" fmla="*/ 2650565 h 2650565"/>
              <a:gd name="connsiteX6" fmla="*/ 405 w 2683016"/>
              <a:gd name="connsiteY6" fmla="*/ 1067320 h 2650565"/>
              <a:gd name="connsiteX7" fmla="*/ 9547 w 2683016"/>
              <a:gd name="connsiteY7" fmla="*/ 9145 h 2650565"/>
              <a:gd name="connsiteX0" fmla="*/ 9547 w 2683016"/>
              <a:gd name="connsiteY0" fmla="*/ 18290 h 2659710"/>
              <a:gd name="connsiteX1" fmla="*/ 1127209 w 2683016"/>
              <a:gd name="connsiteY1" fmla="*/ 0 h 2659710"/>
              <a:gd name="connsiteX2" fmla="*/ 2683016 w 2683016"/>
              <a:gd name="connsiteY2" fmla="*/ 1592391 h 2659710"/>
              <a:gd name="connsiteX3" fmla="*/ 2673872 w 2683016"/>
              <a:gd name="connsiteY3" fmla="*/ 2659710 h 2659710"/>
              <a:gd name="connsiteX4" fmla="*/ 2673872 w 2683016"/>
              <a:gd name="connsiteY4" fmla="*/ 2659710 h 2659710"/>
              <a:gd name="connsiteX5" fmla="*/ 1574511 w 2683016"/>
              <a:gd name="connsiteY5" fmla="*/ 2659710 h 2659710"/>
              <a:gd name="connsiteX6" fmla="*/ 405 w 2683016"/>
              <a:gd name="connsiteY6" fmla="*/ 1076465 h 2659710"/>
              <a:gd name="connsiteX7" fmla="*/ 9547 w 2683016"/>
              <a:gd name="connsiteY7" fmla="*/ 18290 h 2659710"/>
              <a:gd name="connsiteX0" fmla="*/ 9547 w 2683016"/>
              <a:gd name="connsiteY0" fmla="*/ 0 h 2641420"/>
              <a:gd name="connsiteX1" fmla="*/ 1136353 w 2683016"/>
              <a:gd name="connsiteY1" fmla="*/ 18286 h 2641420"/>
              <a:gd name="connsiteX2" fmla="*/ 2683016 w 2683016"/>
              <a:gd name="connsiteY2" fmla="*/ 1574101 h 2641420"/>
              <a:gd name="connsiteX3" fmla="*/ 2673872 w 2683016"/>
              <a:gd name="connsiteY3" fmla="*/ 2641420 h 2641420"/>
              <a:gd name="connsiteX4" fmla="*/ 2673872 w 2683016"/>
              <a:gd name="connsiteY4" fmla="*/ 2641420 h 2641420"/>
              <a:gd name="connsiteX5" fmla="*/ 1574511 w 2683016"/>
              <a:gd name="connsiteY5" fmla="*/ 2641420 h 2641420"/>
              <a:gd name="connsiteX6" fmla="*/ 405 w 2683016"/>
              <a:gd name="connsiteY6" fmla="*/ 1058175 h 2641420"/>
              <a:gd name="connsiteX7" fmla="*/ 9547 w 2683016"/>
              <a:gd name="connsiteY7" fmla="*/ 0 h 2641420"/>
              <a:gd name="connsiteX0" fmla="*/ 9547 w 2683016"/>
              <a:gd name="connsiteY0" fmla="*/ 9146 h 2650566"/>
              <a:gd name="connsiteX1" fmla="*/ 1154641 w 2683016"/>
              <a:gd name="connsiteY1" fmla="*/ 0 h 2650566"/>
              <a:gd name="connsiteX2" fmla="*/ 2683016 w 2683016"/>
              <a:gd name="connsiteY2" fmla="*/ 1583247 h 2650566"/>
              <a:gd name="connsiteX3" fmla="*/ 2673872 w 2683016"/>
              <a:gd name="connsiteY3" fmla="*/ 2650566 h 2650566"/>
              <a:gd name="connsiteX4" fmla="*/ 2673872 w 2683016"/>
              <a:gd name="connsiteY4" fmla="*/ 2650566 h 2650566"/>
              <a:gd name="connsiteX5" fmla="*/ 1574511 w 2683016"/>
              <a:gd name="connsiteY5" fmla="*/ 2650566 h 2650566"/>
              <a:gd name="connsiteX6" fmla="*/ 405 w 2683016"/>
              <a:gd name="connsiteY6" fmla="*/ 1067321 h 2650566"/>
              <a:gd name="connsiteX7" fmla="*/ 9547 w 2683016"/>
              <a:gd name="connsiteY7" fmla="*/ 9146 h 2650566"/>
              <a:gd name="connsiteX0" fmla="*/ 9547 w 2673872"/>
              <a:gd name="connsiteY0" fmla="*/ 9146 h 2650566"/>
              <a:gd name="connsiteX1" fmla="*/ 1154641 w 2673872"/>
              <a:gd name="connsiteY1" fmla="*/ 0 h 2650566"/>
              <a:gd name="connsiteX2" fmla="*/ 2664728 w 2673872"/>
              <a:gd name="connsiteY2" fmla="*/ 1555815 h 2650566"/>
              <a:gd name="connsiteX3" fmla="*/ 2673872 w 2673872"/>
              <a:gd name="connsiteY3" fmla="*/ 2650566 h 2650566"/>
              <a:gd name="connsiteX4" fmla="*/ 2673872 w 2673872"/>
              <a:gd name="connsiteY4" fmla="*/ 2650566 h 2650566"/>
              <a:gd name="connsiteX5" fmla="*/ 1574511 w 2673872"/>
              <a:gd name="connsiteY5" fmla="*/ 2650566 h 2650566"/>
              <a:gd name="connsiteX6" fmla="*/ 405 w 2673872"/>
              <a:gd name="connsiteY6" fmla="*/ 1067321 h 2650566"/>
              <a:gd name="connsiteX7" fmla="*/ 9547 w 2673872"/>
              <a:gd name="connsiteY7" fmla="*/ 9146 h 2650566"/>
              <a:gd name="connsiteX0" fmla="*/ 9547 w 2692160"/>
              <a:gd name="connsiteY0" fmla="*/ 9146 h 2650566"/>
              <a:gd name="connsiteX1" fmla="*/ 1154641 w 2692160"/>
              <a:gd name="connsiteY1" fmla="*/ 0 h 2650566"/>
              <a:gd name="connsiteX2" fmla="*/ 2692160 w 2692160"/>
              <a:gd name="connsiteY2" fmla="*/ 1601535 h 2650566"/>
              <a:gd name="connsiteX3" fmla="*/ 2673872 w 2692160"/>
              <a:gd name="connsiteY3" fmla="*/ 2650566 h 2650566"/>
              <a:gd name="connsiteX4" fmla="*/ 2673872 w 2692160"/>
              <a:gd name="connsiteY4" fmla="*/ 2650566 h 2650566"/>
              <a:gd name="connsiteX5" fmla="*/ 1574511 w 2692160"/>
              <a:gd name="connsiteY5" fmla="*/ 2650566 h 2650566"/>
              <a:gd name="connsiteX6" fmla="*/ 405 w 2692160"/>
              <a:gd name="connsiteY6" fmla="*/ 1067321 h 2650566"/>
              <a:gd name="connsiteX7" fmla="*/ 9547 w 2692160"/>
              <a:gd name="connsiteY7" fmla="*/ 9146 h 2650566"/>
              <a:gd name="connsiteX0" fmla="*/ 9547 w 2673872"/>
              <a:gd name="connsiteY0" fmla="*/ 9146 h 2650566"/>
              <a:gd name="connsiteX1" fmla="*/ 1154641 w 2673872"/>
              <a:gd name="connsiteY1" fmla="*/ 0 h 2650566"/>
              <a:gd name="connsiteX2" fmla="*/ 2673872 w 2673872"/>
              <a:gd name="connsiteY2" fmla="*/ 1583247 h 2650566"/>
              <a:gd name="connsiteX3" fmla="*/ 2673872 w 2673872"/>
              <a:gd name="connsiteY3" fmla="*/ 2650566 h 2650566"/>
              <a:gd name="connsiteX4" fmla="*/ 2673872 w 2673872"/>
              <a:gd name="connsiteY4" fmla="*/ 2650566 h 2650566"/>
              <a:gd name="connsiteX5" fmla="*/ 1574511 w 2673872"/>
              <a:gd name="connsiteY5" fmla="*/ 2650566 h 2650566"/>
              <a:gd name="connsiteX6" fmla="*/ 405 w 2673872"/>
              <a:gd name="connsiteY6" fmla="*/ 1067321 h 2650566"/>
              <a:gd name="connsiteX7" fmla="*/ 9547 w 2673872"/>
              <a:gd name="connsiteY7" fmla="*/ 9146 h 2650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3872" h="2650566">
                <a:moveTo>
                  <a:pt x="9547" y="9146"/>
                </a:moveTo>
                <a:lnTo>
                  <a:pt x="1154641" y="0"/>
                </a:lnTo>
                <a:lnTo>
                  <a:pt x="2673872" y="1583247"/>
                </a:lnTo>
                <a:lnTo>
                  <a:pt x="2673872" y="2650566"/>
                </a:lnTo>
                <a:lnTo>
                  <a:pt x="2673872" y="2650566"/>
                </a:lnTo>
                <a:lnTo>
                  <a:pt x="1574511" y="2650566"/>
                </a:lnTo>
                <a:lnTo>
                  <a:pt x="405" y="1067321"/>
                </a:lnTo>
                <a:cubicBezTo>
                  <a:pt x="-2644" y="705452"/>
                  <a:pt x="12596" y="371015"/>
                  <a:pt x="9547" y="9146"/>
                </a:cubicBezTo>
                <a:close/>
              </a:path>
            </a:pathLst>
          </a:custGeom>
          <a:solidFill>
            <a:srgbClr val="F76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8" name="Process 27">
            <a:extLst>
              <a:ext uri="{FF2B5EF4-FFF2-40B4-BE49-F238E27FC236}">
                <a16:creationId xmlns:a16="http://schemas.microsoft.com/office/drawing/2014/main" id="{28716BB4-2782-CA48-8E27-8835A1E2B6DB}"/>
              </a:ext>
            </a:extLst>
          </p:cNvPr>
          <p:cNvSpPr/>
          <p:nvPr userDrawn="1"/>
        </p:nvSpPr>
        <p:spPr>
          <a:xfrm>
            <a:off x="6177280" y="0"/>
            <a:ext cx="6014720" cy="6858000"/>
          </a:xfrm>
          <a:prstGeom prst="flowChartProcess">
            <a:avLst/>
          </a:prstGeom>
          <a:solidFill>
            <a:srgbClr val="FC68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EFD9D4D-26CF-1B40-9449-C3AAAE20A4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635" y="4415481"/>
            <a:ext cx="5421167" cy="307777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E225A074-EFE6-D641-B858-30CD052255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5532754"/>
            <a:ext cx="12192000" cy="13461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50388744-69EF-D44B-97D2-6D2F60890F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9635" y="4927101"/>
            <a:ext cx="5421167" cy="33855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075D6DC-3071-304F-BE8D-FC99BB1B67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8959" y="145901"/>
            <a:ext cx="601912" cy="2299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493E03-3785-784E-A62B-FA5A8D7C3B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8962" y="1081535"/>
            <a:ext cx="5230953" cy="2585323"/>
          </a:xfrm>
          <a:prstGeom prst="rect">
            <a:avLst/>
          </a:prstGeom>
        </p:spPr>
        <p:txBody>
          <a:bodyPr/>
          <a:lstStyle>
            <a:lvl1pPr algn="l">
              <a:defRPr sz="60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4" name="Snip Diagonal Corner Rectangle 8">
            <a:extLst>
              <a:ext uri="{FF2B5EF4-FFF2-40B4-BE49-F238E27FC236}">
                <a16:creationId xmlns:a16="http://schemas.microsoft.com/office/drawing/2014/main" id="{A6F91A1D-29A3-AEC7-AD50-1B5A74BF954C}"/>
              </a:ext>
            </a:extLst>
          </p:cNvPr>
          <p:cNvSpPr/>
          <p:nvPr userDrawn="1"/>
        </p:nvSpPr>
        <p:spPr>
          <a:xfrm rot="10800000" flipV="1">
            <a:off x="-533117" y="4839326"/>
            <a:ext cx="3463554" cy="3501783"/>
          </a:xfrm>
          <a:custGeom>
            <a:avLst/>
            <a:gdLst>
              <a:gd name="connsiteX0" fmla="*/ 0 w 2664325"/>
              <a:gd name="connsiteY0" fmla="*/ 0 h 2641420"/>
              <a:gd name="connsiteX1" fmla="*/ 2224080 w 2664325"/>
              <a:gd name="connsiteY1" fmla="*/ 0 h 2641420"/>
              <a:gd name="connsiteX2" fmla="*/ 2664325 w 2664325"/>
              <a:gd name="connsiteY2" fmla="*/ 440245 h 2641420"/>
              <a:gd name="connsiteX3" fmla="*/ 2664325 w 2664325"/>
              <a:gd name="connsiteY3" fmla="*/ 2641420 h 2641420"/>
              <a:gd name="connsiteX4" fmla="*/ 2664325 w 2664325"/>
              <a:gd name="connsiteY4" fmla="*/ 2641420 h 2641420"/>
              <a:gd name="connsiteX5" fmla="*/ 440245 w 2664325"/>
              <a:gd name="connsiteY5" fmla="*/ 2641420 h 2641420"/>
              <a:gd name="connsiteX6" fmla="*/ 0 w 2664325"/>
              <a:gd name="connsiteY6" fmla="*/ 2201175 h 2641420"/>
              <a:gd name="connsiteX7" fmla="*/ 0 w 2664325"/>
              <a:gd name="connsiteY7" fmla="*/ 0 h 2641420"/>
              <a:gd name="connsiteX0" fmla="*/ 27430 w 2691755"/>
              <a:gd name="connsiteY0" fmla="*/ 0 h 2641420"/>
              <a:gd name="connsiteX1" fmla="*/ 2251510 w 2691755"/>
              <a:gd name="connsiteY1" fmla="*/ 0 h 2641420"/>
              <a:gd name="connsiteX2" fmla="*/ 2691755 w 2691755"/>
              <a:gd name="connsiteY2" fmla="*/ 440245 h 2641420"/>
              <a:gd name="connsiteX3" fmla="*/ 2691755 w 2691755"/>
              <a:gd name="connsiteY3" fmla="*/ 2641420 h 2641420"/>
              <a:gd name="connsiteX4" fmla="*/ 2691755 w 2691755"/>
              <a:gd name="connsiteY4" fmla="*/ 2641420 h 2641420"/>
              <a:gd name="connsiteX5" fmla="*/ 467675 w 2691755"/>
              <a:gd name="connsiteY5" fmla="*/ 2641420 h 2641420"/>
              <a:gd name="connsiteX6" fmla="*/ 0 w 2691755"/>
              <a:gd name="connsiteY6" fmla="*/ 1049031 h 2641420"/>
              <a:gd name="connsiteX7" fmla="*/ 27430 w 2691755"/>
              <a:gd name="connsiteY7" fmla="*/ 0 h 2641420"/>
              <a:gd name="connsiteX0" fmla="*/ 27430 w 2691755"/>
              <a:gd name="connsiteY0" fmla="*/ 0 h 2641420"/>
              <a:gd name="connsiteX1" fmla="*/ 2251510 w 2691755"/>
              <a:gd name="connsiteY1" fmla="*/ 0 h 2641420"/>
              <a:gd name="connsiteX2" fmla="*/ 2691755 w 2691755"/>
              <a:gd name="connsiteY2" fmla="*/ 440245 h 2641420"/>
              <a:gd name="connsiteX3" fmla="*/ 2691755 w 2691755"/>
              <a:gd name="connsiteY3" fmla="*/ 2641420 h 2641420"/>
              <a:gd name="connsiteX4" fmla="*/ 2691755 w 2691755"/>
              <a:gd name="connsiteY4" fmla="*/ 2641420 h 2641420"/>
              <a:gd name="connsiteX5" fmla="*/ 1537526 w 2691755"/>
              <a:gd name="connsiteY5" fmla="*/ 2623132 h 2641420"/>
              <a:gd name="connsiteX6" fmla="*/ 0 w 2691755"/>
              <a:gd name="connsiteY6" fmla="*/ 1049031 h 2641420"/>
              <a:gd name="connsiteX7" fmla="*/ 27430 w 2691755"/>
              <a:gd name="connsiteY7" fmla="*/ 0 h 2641420"/>
              <a:gd name="connsiteX0" fmla="*/ 27430 w 2691755"/>
              <a:gd name="connsiteY0" fmla="*/ 0 h 2650564"/>
              <a:gd name="connsiteX1" fmla="*/ 2251510 w 2691755"/>
              <a:gd name="connsiteY1" fmla="*/ 0 h 2650564"/>
              <a:gd name="connsiteX2" fmla="*/ 2691755 w 2691755"/>
              <a:gd name="connsiteY2" fmla="*/ 440245 h 2650564"/>
              <a:gd name="connsiteX3" fmla="*/ 2691755 w 2691755"/>
              <a:gd name="connsiteY3" fmla="*/ 2641420 h 2650564"/>
              <a:gd name="connsiteX4" fmla="*/ 2691755 w 2691755"/>
              <a:gd name="connsiteY4" fmla="*/ 2641420 h 2650564"/>
              <a:gd name="connsiteX5" fmla="*/ 1564960 w 2691755"/>
              <a:gd name="connsiteY5" fmla="*/ 2650564 h 2650564"/>
              <a:gd name="connsiteX6" fmla="*/ 0 w 2691755"/>
              <a:gd name="connsiteY6" fmla="*/ 1049031 h 2650564"/>
              <a:gd name="connsiteX7" fmla="*/ 27430 w 2691755"/>
              <a:gd name="connsiteY7" fmla="*/ 0 h 2650564"/>
              <a:gd name="connsiteX0" fmla="*/ 27430 w 2691755"/>
              <a:gd name="connsiteY0" fmla="*/ 0 h 2641420"/>
              <a:gd name="connsiteX1" fmla="*/ 2251510 w 2691755"/>
              <a:gd name="connsiteY1" fmla="*/ 0 h 2641420"/>
              <a:gd name="connsiteX2" fmla="*/ 2691755 w 2691755"/>
              <a:gd name="connsiteY2" fmla="*/ 440245 h 2641420"/>
              <a:gd name="connsiteX3" fmla="*/ 2691755 w 2691755"/>
              <a:gd name="connsiteY3" fmla="*/ 2641420 h 2641420"/>
              <a:gd name="connsiteX4" fmla="*/ 2691755 w 2691755"/>
              <a:gd name="connsiteY4" fmla="*/ 2641420 h 2641420"/>
              <a:gd name="connsiteX5" fmla="*/ 1555818 w 2691755"/>
              <a:gd name="connsiteY5" fmla="*/ 2623132 h 2641420"/>
              <a:gd name="connsiteX6" fmla="*/ 0 w 2691755"/>
              <a:gd name="connsiteY6" fmla="*/ 1049031 h 2641420"/>
              <a:gd name="connsiteX7" fmla="*/ 27430 w 2691755"/>
              <a:gd name="connsiteY7" fmla="*/ 0 h 2641420"/>
              <a:gd name="connsiteX0" fmla="*/ 27430 w 2691755"/>
              <a:gd name="connsiteY0" fmla="*/ 9145 h 2650565"/>
              <a:gd name="connsiteX1" fmla="*/ 1135945 w 2691755"/>
              <a:gd name="connsiteY1" fmla="*/ 0 h 2650565"/>
              <a:gd name="connsiteX2" fmla="*/ 2691755 w 2691755"/>
              <a:gd name="connsiteY2" fmla="*/ 449390 h 2650565"/>
              <a:gd name="connsiteX3" fmla="*/ 2691755 w 2691755"/>
              <a:gd name="connsiteY3" fmla="*/ 2650565 h 2650565"/>
              <a:gd name="connsiteX4" fmla="*/ 2691755 w 2691755"/>
              <a:gd name="connsiteY4" fmla="*/ 2650565 h 2650565"/>
              <a:gd name="connsiteX5" fmla="*/ 1555818 w 2691755"/>
              <a:gd name="connsiteY5" fmla="*/ 2632277 h 2650565"/>
              <a:gd name="connsiteX6" fmla="*/ 0 w 2691755"/>
              <a:gd name="connsiteY6" fmla="*/ 1058176 h 2650565"/>
              <a:gd name="connsiteX7" fmla="*/ 27430 w 2691755"/>
              <a:gd name="connsiteY7" fmla="*/ 9145 h 2650565"/>
              <a:gd name="connsiteX0" fmla="*/ 27430 w 2700899"/>
              <a:gd name="connsiteY0" fmla="*/ 9145 h 2650565"/>
              <a:gd name="connsiteX1" fmla="*/ 1135945 w 2700899"/>
              <a:gd name="connsiteY1" fmla="*/ 0 h 2650565"/>
              <a:gd name="connsiteX2" fmla="*/ 2700899 w 2700899"/>
              <a:gd name="connsiteY2" fmla="*/ 1583246 h 2650565"/>
              <a:gd name="connsiteX3" fmla="*/ 2691755 w 2700899"/>
              <a:gd name="connsiteY3" fmla="*/ 2650565 h 2650565"/>
              <a:gd name="connsiteX4" fmla="*/ 2691755 w 2700899"/>
              <a:gd name="connsiteY4" fmla="*/ 2650565 h 2650565"/>
              <a:gd name="connsiteX5" fmla="*/ 1555818 w 2700899"/>
              <a:gd name="connsiteY5" fmla="*/ 2632277 h 2650565"/>
              <a:gd name="connsiteX6" fmla="*/ 0 w 2700899"/>
              <a:gd name="connsiteY6" fmla="*/ 1058176 h 2650565"/>
              <a:gd name="connsiteX7" fmla="*/ 27430 w 2700899"/>
              <a:gd name="connsiteY7" fmla="*/ 9145 h 2650565"/>
              <a:gd name="connsiteX0" fmla="*/ 27430 w 2700899"/>
              <a:gd name="connsiteY0" fmla="*/ 9145 h 2650565"/>
              <a:gd name="connsiteX1" fmla="*/ 1135945 w 2700899"/>
              <a:gd name="connsiteY1" fmla="*/ 0 h 2650565"/>
              <a:gd name="connsiteX2" fmla="*/ 2700899 w 2700899"/>
              <a:gd name="connsiteY2" fmla="*/ 1583246 h 2650565"/>
              <a:gd name="connsiteX3" fmla="*/ 2691755 w 2700899"/>
              <a:gd name="connsiteY3" fmla="*/ 2650565 h 2650565"/>
              <a:gd name="connsiteX4" fmla="*/ 2691755 w 2700899"/>
              <a:gd name="connsiteY4" fmla="*/ 2650565 h 2650565"/>
              <a:gd name="connsiteX5" fmla="*/ 1610682 w 2700899"/>
              <a:gd name="connsiteY5" fmla="*/ 2641421 h 2650565"/>
              <a:gd name="connsiteX6" fmla="*/ 0 w 2700899"/>
              <a:gd name="connsiteY6" fmla="*/ 1058176 h 2650565"/>
              <a:gd name="connsiteX7" fmla="*/ 27430 w 2700899"/>
              <a:gd name="connsiteY7" fmla="*/ 9145 h 2650565"/>
              <a:gd name="connsiteX0" fmla="*/ 27430 w 2700899"/>
              <a:gd name="connsiteY0" fmla="*/ 9145 h 2668853"/>
              <a:gd name="connsiteX1" fmla="*/ 1135945 w 2700899"/>
              <a:gd name="connsiteY1" fmla="*/ 0 h 2668853"/>
              <a:gd name="connsiteX2" fmla="*/ 2700899 w 2700899"/>
              <a:gd name="connsiteY2" fmla="*/ 1583246 h 2668853"/>
              <a:gd name="connsiteX3" fmla="*/ 2691755 w 2700899"/>
              <a:gd name="connsiteY3" fmla="*/ 2650565 h 2668853"/>
              <a:gd name="connsiteX4" fmla="*/ 2691755 w 2700899"/>
              <a:gd name="connsiteY4" fmla="*/ 2650565 h 2668853"/>
              <a:gd name="connsiteX5" fmla="*/ 1574106 w 2700899"/>
              <a:gd name="connsiteY5" fmla="*/ 2668853 h 2668853"/>
              <a:gd name="connsiteX6" fmla="*/ 0 w 2700899"/>
              <a:gd name="connsiteY6" fmla="*/ 1058176 h 2668853"/>
              <a:gd name="connsiteX7" fmla="*/ 27430 w 2700899"/>
              <a:gd name="connsiteY7" fmla="*/ 9145 h 2668853"/>
              <a:gd name="connsiteX0" fmla="*/ 27430 w 2700899"/>
              <a:gd name="connsiteY0" fmla="*/ 9145 h 2650565"/>
              <a:gd name="connsiteX1" fmla="*/ 1135945 w 2700899"/>
              <a:gd name="connsiteY1" fmla="*/ 0 h 2650565"/>
              <a:gd name="connsiteX2" fmla="*/ 2700899 w 2700899"/>
              <a:gd name="connsiteY2" fmla="*/ 1583246 h 2650565"/>
              <a:gd name="connsiteX3" fmla="*/ 2691755 w 2700899"/>
              <a:gd name="connsiteY3" fmla="*/ 2650565 h 2650565"/>
              <a:gd name="connsiteX4" fmla="*/ 2691755 w 2700899"/>
              <a:gd name="connsiteY4" fmla="*/ 2650565 h 2650565"/>
              <a:gd name="connsiteX5" fmla="*/ 1592394 w 2700899"/>
              <a:gd name="connsiteY5" fmla="*/ 2650565 h 2650565"/>
              <a:gd name="connsiteX6" fmla="*/ 0 w 2700899"/>
              <a:gd name="connsiteY6" fmla="*/ 1058176 h 2650565"/>
              <a:gd name="connsiteX7" fmla="*/ 27430 w 2700899"/>
              <a:gd name="connsiteY7" fmla="*/ 9145 h 2650565"/>
              <a:gd name="connsiteX0" fmla="*/ 0 w 2673469"/>
              <a:gd name="connsiteY0" fmla="*/ 9145 h 2650565"/>
              <a:gd name="connsiteX1" fmla="*/ 1108515 w 2673469"/>
              <a:gd name="connsiteY1" fmla="*/ 0 h 2650565"/>
              <a:gd name="connsiteX2" fmla="*/ 2673469 w 2673469"/>
              <a:gd name="connsiteY2" fmla="*/ 1583246 h 2650565"/>
              <a:gd name="connsiteX3" fmla="*/ 2664325 w 2673469"/>
              <a:gd name="connsiteY3" fmla="*/ 2650565 h 2650565"/>
              <a:gd name="connsiteX4" fmla="*/ 2664325 w 2673469"/>
              <a:gd name="connsiteY4" fmla="*/ 2650565 h 2650565"/>
              <a:gd name="connsiteX5" fmla="*/ 1564964 w 2673469"/>
              <a:gd name="connsiteY5" fmla="*/ 2650565 h 2650565"/>
              <a:gd name="connsiteX6" fmla="*/ 9146 w 2673469"/>
              <a:gd name="connsiteY6" fmla="*/ 1094752 h 2650565"/>
              <a:gd name="connsiteX7" fmla="*/ 0 w 2673469"/>
              <a:gd name="connsiteY7" fmla="*/ 9145 h 2650565"/>
              <a:gd name="connsiteX0" fmla="*/ 9547 w 2683016"/>
              <a:gd name="connsiteY0" fmla="*/ 9145 h 2650565"/>
              <a:gd name="connsiteX1" fmla="*/ 1118062 w 2683016"/>
              <a:gd name="connsiteY1" fmla="*/ 0 h 2650565"/>
              <a:gd name="connsiteX2" fmla="*/ 2683016 w 2683016"/>
              <a:gd name="connsiteY2" fmla="*/ 1583246 h 2650565"/>
              <a:gd name="connsiteX3" fmla="*/ 2673872 w 2683016"/>
              <a:gd name="connsiteY3" fmla="*/ 2650565 h 2650565"/>
              <a:gd name="connsiteX4" fmla="*/ 2673872 w 2683016"/>
              <a:gd name="connsiteY4" fmla="*/ 2650565 h 2650565"/>
              <a:gd name="connsiteX5" fmla="*/ 1574511 w 2683016"/>
              <a:gd name="connsiteY5" fmla="*/ 2650565 h 2650565"/>
              <a:gd name="connsiteX6" fmla="*/ 405 w 2683016"/>
              <a:gd name="connsiteY6" fmla="*/ 1067320 h 2650565"/>
              <a:gd name="connsiteX7" fmla="*/ 9547 w 2683016"/>
              <a:gd name="connsiteY7" fmla="*/ 9145 h 2650565"/>
              <a:gd name="connsiteX0" fmla="*/ 9547 w 2683016"/>
              <a:gd name="connsiteY0" fmla="*/ 18290 h 2659710"/>
              <a:gd name="connsiteX1" fmla="*/ 1127209 w 2683016"/>
              <a:gd name="connsiteY1" fmla="*/ 0 h 2659710"/>
              <a:gd name="connsiteX2" fmla="*/ 2683016 w 2683016"/>
              <a:gd name="connsiteY2" fmla="*/ 1592391 h 2659710"/>
              <a:gd name="connsiteX3" fmla="*/ 2673872 w 2683016"/>
              <a:gd name="connsiteY3" fmla="*/ 2659710 h 2659710"/>
              <a:gd name="connsiteX4" fmla="*/ 2673872 w 2683016"/>
              <a:gd name="connsiteY4" fmla="*/ 2659710 h 2659710"/>
              <a:gd name="connsiteX5" fmla="*/ 1574511 w 2683016"/>
              <a:gd name="connsiteY5" fmla="*/ 2659710 h 2659710"/>
              <a:gd name="connsiteX6" fmla="*/ 405 w 2683016"/>
              <a:gd name="connsiteY6" fmla="*/ 1076465 h 2659710"/>
              <a:gd name="connsiteX7" fmla="*/ 9547 w 2683016"/>
              <a:gd name="connsiteY7" fmla="*/ 18290 h 2659710"/>
              <a:gd name="connsiteX0" fmla="*/ 9547 w 2683016"/>
              <a:gd name="connsiteY0" fmla="*/ 0 h 2641420"/>
              <a:gd name="connsiteX1" fmla="*/ 1136353 w 2683016"/>
              <a:gd name="connsiteY1" fmla="*/ 18286 h 2641420"/>
              <a:gd name="connsiteX2" fmla="*/ 2683016 w 2683016"/>
              <a:gd name="connsiteY2" fmla="*/ 1574101 h 2641420"/>
              <a:gd name="connsiteX3" fmla="*/ 2673872 w 2683016"/>
              <a:gd name="connsiteY3" fmla="*/ 2641420 h 2641420"/>
              <a:gd name="connsiteX4" fmla="*/ 2673872 w 2683016"/>
              <a:gd name="connsiteY4" fmla="*/ 2641420 h 2641420"/>
              <a:gd name="connsiteX5" fmla="*/ 1574511 w 2683016"/>
              <a:gd name="connsiteY5" fmla="*/ 2641420 h 2641420"/>
              <a:gd name="connsiteX6" fmla="*/ 405 w 2683016"/>
              <a:gd name="connsiteY6" fmla="*/ 1058175 h 2641420"/>
              <a:gd name="connsiteX7" fmla="*/ 9547 w 2683016"/>
              <a:gd name="connsiteY7" fmla="*/ 0 h 2641420"/>
              <a:gd name="connsiteX0" fmla="*/ 9547 w 2683016"/>
              <a:gd name="connsiteY0" fmla="*/ 9146 h 2650566"/>
              <a:gd name="connsiteX1" fmla="*/ 1154641 w 2683016"/>
              <a:gd name="connsiteY1" fmla="*/ 0 h 2650566"/>
              <a:gd name="connsiteX2" fmla="*/ 2683016 w 2683016"/>
              <a:gd name="connsiteY2" fmla="*/ 1583247 h 2650566"/>
              <a:gd name="connsiteX3" fmla="*/ 2673872 w 2683016"/>
              <a:gd name="connsiteY3" fmla="*/ 2650566 h 2650566"/>
              <a:gd name="connsiteX4" fmla="*/ 2673872 w 2683016"/>
              <a:gd name="connsiteY4" fmla="*/ 2650566 h 2650566"/>
              <a:gd name="connsiteX5" fmla="*/ 1574511 w 2683016"/>
              <a:gd name="connsiteY5" fmla="*/ 2650566 h 2650566"/>
              <a:gd name="connsiteX6" fmla="*/ 405 w 2683016"/>
              <a:gd name="connsiteY6" fmla="*/ 1067321 h 2650566"/>
              <a:gd name="connsiteX7" fmla="*/ 9547 w 2683016"/>
              <a:gd name="connsiteY7" fmla="*/ 9146 h 2650566"/>
              <a:gd name="connsiteX0" fmla="*/ 9547 w 2673872"/>
              <a:gd name="connsiteY0" fmla="*/ 9146 h 2650566"/>
              <a:gd name="connsiteX1" fmla="*/ 1154641 w 2673872"/>
              <a:gd name="connsiteY1" fmla="*/ 0 h 2650566"/>
              <a:gd name="connsiteX2" fmla="*/ 2664728 w 2673872"/>
              <a:gd name="connsiteY2" fmla="*/ 1555815 h 2650566"/>
              <a:gd name="connsiteX3" fmla="*/ 2673872 w 2673872"/>
              <a:gd name="connsiteY3" fmla="*/ 2650566 h 2650566"/>
              <a:gd name="connsiteX4" fmla="*/ 2673872 w 2673872"/>
              <a:gd name="connsiteY4" fmla="*/ 2650566 h 2650566"/>
              <a:gd name="connsiteX5" fmla="*/ 1574511 w 2673872"/>
              <a:gd name="connsiteY5" fmla="*/ 2650566 h 2650566"/>
              <a:gd name="connsiteX6" fmla="*/ 405 w 2673872"/>
              <a:gd name="connsiteY6" fmla="*/ 1067321 h 2650566"/>
              <a:gd name="connsiteX7" fmla="*/ 9547 w 2673872"/>
              <a:gd name="connsiteY7" fmla="*/ 9146 h 2650566"/>
              <a:gd name="connsiteX0" fmla="*/ 9547 w 2692160"/>
              <a:gd name="connsiteY0" fmla="*/ 9146 h 2650566"/>
              <a:gd name="connsiteX1" fmla="*/ 1154641 w 2692160"/>
              <a:gd name="connsiteY1" fmla="*/ 0 h 2650566"/>
              <a:gd name="connsiteX2" fmla="*/ 2692160 w 2692160"/>
              <a:gd name="connsiteY2" fmla="*/ 1601535 h 2650566"/>
              <a:gd name="connsiteX3" fmla="*/ 2673872 w 2692160"/>
              <a:gd name="connsiteY3" fmla="*/ 2650566 h 2650566"/>
              <a:gd name="connsiteX4" fmla="*/ 2673872 w 2692160"/>
              <a:gd name="connsiteY4" fmla="*/ 2650566 h 2650566"/>
              <a:gd name="connsiteX5" fmla="*/ 1574511 w 2692160"/>
              <a:gd name="connsiteY5" fmla="*/ 2650566 h 2650566"/>
              <a:gd name="connsiteX6" fmla="*/ 405 w 2692160"/>
              <a:gd name="connsiteY6" fmla="*/ 1067321 h 2650566"/>
              <a:gd name="connsiteX7" fmla="*/ 9547 w 2692160"/>
              <a:gd name="connsiteY7" fmla="*/ 9146 h 2650566"/>
              <a:gd name="connsiteX0" fmla="*/ 9547 w 2673872"/>
              <a:gd name="connsiteY0" fmla="*/ 9146 h 2650566"/>
              <a:gd name="connsiteX1" fmla="*/ 1154641 w 2673872"/>
              <a:gd name="connsiteY1" fmla="*/ 0 h 2650566"/>
              <a:gd name="connsiteX2" fmla="*/ 2673872 w 2673872"/>
              <a:gd name="connsiteY2" fmla="*/ 1583247 h 2650566"/>
              <a:gd name="connsiteX3" fmla="*/ 2673872 w 2673872"/>
              <a:gd name="connsiteY3" fmla="*/ 2650566 h 2650566"/>
              <a:gd name="connsiteX4" fmla="*/ 2673872 w 2673872"/>
              <a:gd name="connsiteY4" fmla="*/ 2650566 h 2650566"/>
              <a:gd name="connsiteX5" fmla="*/ 1574511 w 2673872"/>
              <a:gd name="connsiteY5" fmla="*/ 2650566 h 2650566"/>
              <a:gd name="connsiteX6" fmla="*/ 405 w 2673872"/>
              <a:gd name="connsiteY6" fmla="*/ 1067321 h 2650566"/>
              <a:gd name="connsiteX7" fmla="*/ 9547 w 2673872"/>
              <a:gd name="connsiteY7" fmla="*/ 9146 h 2650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3872" h="2650566">
                <a:moveTo>
                  <a:pt x="9547" y="9146"/>
                </a:moveTo>
                <a:lnTo>
                  <a:pt x="1154641" y="0"/>
                </a:lnTo>
                <a:lnTo>
                  <a:pt x="2673872" y="1583247"/>
                </a:lnTo>
                <a:lnTo>
                  <a:pt x="2673872" y="2650566"/>
                </a:lnTo>
                <a:lnTo>
                  <a:pt x="2673872" y="2650566"/>
                </a:lnTo>
                <a:lnTo>
                  <a:pt x="1574511" y="2650566"/>
                </a:lnTo>
                <a:lnTo>
                  <a:pt x="405" y="1067321"/>
                </a:lnTo>
                <a:cubicBezTo>
                  <a:pt x="-2644" y="705452"/>
                  <a:pt x="12596" y="371015"/>
                  <a:pt x="9547" y="9146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00A381-515F-2CAF-0F1A-AED81E66D4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81702" y="1137056"/>
            <a:ext cx="3321132" cy="32975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433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227BE32-0205-E84F-BDBB-EF64671787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36704" y="1741012"/>
            <a:ext cx="7525333" cy="6229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076F031-AF81-DC40-9A1C-C60C936724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28701" y="2560825"/>
            <a:ext cx="7533337" cy="2949193"/>
          </a:xfrm>
          <a:prstGeom prst="rect">
            <a:avLst/>
          </a:prstGeom>
        </p:spPr>
        <p:txBody>
          <a:bodyPr/>
          <a:lstStyle>
            <a:lvl1pPr marL="304792" indent="-296326"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667"/>
            </a:lvl1pPr>
            <a:lvl2pPr marL="535504" indent="-230712">
              <a:buClr>
                <a:srgbClr val="E46102"/>
              </a:buClr>
              <a:buSzPct val="100000"/>
              <a:buFont typeface="Arial" panose="020B0604020202020204" pitchFamily="34" charset="0"/>
              <a:buChar char="•"/>
              <a:tabLst/>
              <a:defRPr sz="2400"/>
            </a:lvl2pPr>
            <a:lvl3pPr marL="840296" indent="-23071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133"/>
            </a:lvl3pPr>
            <a:lvl4pPr marL="1073124" indent="-232828">
              <a:buClr>
                <a:srgbClr val="D95E00"/>
              </a:buClr>
              <a:buFont typeface="System Font Regular"/>
              <a:buChar char="&gt;"/>
              <a:tabLst/>
              <a:defRPr sz="1867"/>
            </a:lvl4pPr>
            <a:lvl5pPr marL="1301717" indent="-228594">
              <a:buClr>
                <a:srgbClr val="D95E00"/>
              </a:buClr>
              <a:buFont typeface="Wingdings" pitchFamily="2" charset="2"/>
              <a:buChar char="§"/>
              <a:tabLst/>
              <a:defRPr sz="1600"/>
            </a:lvl5pPr>
            <a:lvl6pPr marL="1295368" indent="0">
              <a:buClr>
                <a:srgbClr val="D95E00"/>
              </a:buClr>
              <a:buFont typeface="System Font Regular"/>
              <a:buNone/>
              <a:tabLst/>
              <a:defRPr sz="1467"/>
            </a:lvl6pPr>
            <a:lvl7pPr marL="1526078" indent="0">
              <a:buClr>
                <a:srgbClr val="D95E00"/>
              </a:buClr>
              <a:buFont typeface="Wingdings" pitchFamily="2" charset="2"/>
              <a:buNone/>
              <a:tabLst/>
              <a:defRPr sz="1333"/>
            </a:lvl7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Click to add sub-bullet</a:t>
            </a:r>
          </a:p>
          <a:p>
            <a:pPr lvl="2"/>
            <a:r>
              <a:rPr lang="en-US" dirty="0"/>
              <a:t>Click to add sub-sub-bullet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383E86-B978-174B-B3F5-A6CC4843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0"/>
            <a:ext cx="12192000" cy="13462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856AB1-AAB5-DD41-A548-FB33E6E9490C}"/>
              </a:ext>
            </a:extLst>
          </p:cNvPr>
          <p:cNvCxnSpPr/>
          <p:nvPr userDrawn="1"/>
        </p:nvCxnSpPr>
        <p:spPr>
          <a:xfrm>
            <a:off x="272085" y="512494"/>
            <a:ext cx="267474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BF8741-1247-824C-927C-EC3E8FDB5013}"/>
              </a:ext>
            </a:extLst>
          </p:cNvPr>
          <p:cNvCxnSpPr/>
          <p:nvPr userDrawn="1"/>
        </p:nvCxnSpPr>
        <p:spPr>
          <a:xfrm>
            <a:off x="3376635" y="512494"/>
            <a:ext cx="8485403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E63B3BD3-FFCD-2847-A680-FC79E81D1E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85" y="984154"/>
            <a:ext cx="3607765" cy="4525843"/>
          </a:xfrm>
          <a:prstGeom prst="rect">
            <a:avLst/>
          </a:prstGeom>
        </p:spPr>
        <p:txBody>
          <a:bodyPr/>
          <a:lstStyle>
            <a:lvl1pPr algn="l">
              <a:defRPr sz="4267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Main Header</a:t>
            </a:r>
          </a:p>
        </p:txBody>
      </p:sp>
    </p:spTree>
    <p:extLst>
      <p:ext uri="{BB962C8B-B14F-4D97-AF65-F5344CB8AC3E}">
        <p14:creationId xmlns:p14="http://schemas.microsoft.com/office/powerpoint/2010/main" val="221256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C8303E-CB79-A645-BEF9-D0CD24C49717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A4F9A6-C8EF-1F4A-8155-1567273829D2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383E86-B978-174B-B3F5-A6CC4843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D06909BC-83A5-ED42-AE34-D78DAEC3F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085" y="1744225"/>
            <a:ext cx="11589952" cy="3767575"/>
          </a:xfrm>
          <a:prstGeom prst="rect">
            <a:avLst/>
          </a:prstGeom>
        </p:spPr>
        <p:txBody>
          <a:bodyPr/>
          <a:lstStyle>
            <a:lvl1pPr marL="304792" indent="-304792"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3200" b="1"/>
            </a:lvl1pPr>
            <a:lvl2pPr marL="609585" indent="-304792">
              <a:buClr>
                <a:srgbClr val="E46102"/>
              </a:buClr>
              <a:buFont typeface="Arial" panose="020B0604020202020204" pitchFamily="34" charset="0"/>
              <a:buChar char="•"/>
              <a:tabLst/>
              <a:defRPr sz="2667"/>
            </a:lvl2pPr>
            <a:lvl3pPr marL="914377" indent="-30479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400"/>
            </a:lvl3pPr>
            <a:lvl4pPr marL="1221287" indent="-306910">
              <a:buClr>
                <a:srgbClr val="D95E00"/>
              </a:buClr>
              <a:buFont typeface="System Font Regular"/>
              <a:buChar char="&gt;"/>
              <a:tabLst/>
              <a:defRPr sz="2133"/>
            </a:lvl4pPr>
            <a:lvl5pPr marL="1526079" indent="-304792">
              <a:buClr>
                <a:srgbClr val="D95E00"/>
              </a:buClr>
              <a:buFont typeface="Wingdings" pitchFamily="2" charset="2"/>
              <a:buChar char="§"/>
              <a:tabLst/>
              <a:defRPr sz="1867"/>
            </a:lvl5pPr>
            <a:lvl6pPr marL="1756789" indent="-230712">
              <a:buClr>
                <a:srgbClr val="D95E00"/>
              </a:buClr>
              <a:buFont typeface="System Font Regular"/>
              <a:buChar char="&gt;"/>
              <a:tabLst/>
              <a:defRPr sz="1600"/>
            </a:lvl6pPr>
            <a:lvl7pPr marL="1904952" indent="-148163">
              <a:buClr>
                <a:srgbClr val="D95E00"/>
              </a:buClr>
              <a:buFont typeface="Wingdings" pitchFamily="2" charset="2"/>
              <a:buChar char="§"/>
              <a:tabLst/>
              <a:defRPr sz="1333"/>
            </a:lvl7pPr>
            <a:lvl8pPr marL="2061582" indent="-156629">
              <a:buClr>
                <a:srgbClr val="D95E00"/>
              </a:buClr>
              <a:buFont typeface="System Font Regular"/>
              <a:buChar char="&gt;"/>
              <a:tabLst/>
              <a:defRPr sz="1200"/>
            </a:lvl8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Click to add sub-bullet</a:t>
            </a:r>
          </a:p>
          <a:p>
            <a:pPr lvl="2"/>
            <a:r>
              <a:rPr lang="en-US" dirty="0"/>
              <a:t>Click to add sub-sub bullet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FD7795-12BD-2D42-B73A-5BFF0F9179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85" y="958452"/>
            <a:ext cx="10355658" cy="696384"/>
          </a:xfrm>
          <a:prstGeom prst="rect">
            <a:avLst/>
          </a:prstGeom>
        </p:spPr>
        <p:txBody>
          <a:bodyPr/>
          <a:lstStyle>
            <a:lvl1pPr algn="l">
              <a:defRPr sz="3733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Header</a:t>
            </a:r>
          </a:p>
        </p:txBody>
      </p:sp>
    </p:spTree>
    <p:extLst>
      <p:ext uri="{BB962C8B-B14F-4D97-AF65-F5344CB8AC3E}">
        <p14:creationId xmlns:p14="http://schemas.microsoft.com/office/powerpoint/2010/main" val="117595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CF15DD-277E-394F-AFCE-926578BEF7F1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D8B4FE-5E61-2942-9F67-A4F6AD7FECA1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62AB3FC8-2388-7847-86DB-E5B5333EAC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E61379B3-CA22-7E42-8FE3-E2D09D72196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2085" y="863428"/>
            <a:ext cx="11589952" cy="463990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286938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4EEE75-1C0C-DF43-8A1A-F55F70A0076A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33C26C-CF75-E04A-98EB-7AEC198CFEE8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AD0B3782-2422-A544-AEA8-0DA96AAE55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D44BC06C-7E1C-4845-973D-DCD63FB136F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56867" y="863692"/>
            <a:ext cx="5604933" cy="463964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AA93BCA3-E265-CD4C-9883-62DC1D15F3D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2085" y="863428"/>
            <a:ext cx="5612248" cy="463990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86113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E70DBF-129D-BB48-BBFF-08F62952F603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E58E4D-9595-E14C-8259-3EDBF9F54A84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9CF2F8B1-9E2E-5040-B217-FCC725F966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BFBAF58-1BBE-824B-9BD9-DF65670E97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584" y="1873340"/>
            <a:ext cx="3471333" cy="36384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/>
            </a:lvl1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80FC676F-AD0F-3045-85E2-F41B9DF0A6F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000501" y="863692"/>
            <a:ext cx="7861300" cy="463964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9BD4C-94EB-2343-8337-134562E29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4584" y="862676"/>
            <a:ext cx="3471333" cy="803182"/>
          </a:xfrm>
          <a:prstGeom prst="rect">
            <a:avLst/>
          </a:prstGeom>
        </p:spPr>
        <p:txBody>
          <a:bodyPr/>
          <a:lstStyle>
            <a:lvl1pPr algn="l">
              <a:defRPr sz="4267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Main Header</a:t>
            </a:r>
          </a:p>
        </p:txBody>
      </p:sp>
    </p:spTree>
    <p:extLst>
      <p:ext uri="{BB962C8B-B14F-4D97-AF65-F5344CB8AC3E}">
        <p14:creationId xmlns:p14="http://schemas.microsoft.com/office/powerpoint/2010/main" val="10437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1FDB69-C179-3341-AEF3-D2B3896FB825}"/>
              </a:ext>
            </a:extLst>
          </p:cNvPr>
          <p:cNvCxnSpPr/>
          <p:nvPr userDrawn="1"/>
        </p:nvCxnSpPr>
        <p:spPr>
          <a:xfrm>
            <a:off x="272085" y="513091"/>
            <a:ext cx="267474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ECA973-8475-EF41-8C88-BE7633966CF5}"/>
              </a:ext>
            </a:extLst>
          </p:cNvPr>
          <p:cNvCxnSpPr/>
          <p:nvPr userDrawn="1"/>
        </p:nvCxnSpPr>
        <p:spPr>
          <a:xfrm>
            <a:off x="3376635" y="513091"/>
            <a:ext cx="8485403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7DF7C01A-B350-7B45-A49E-C3717CC86D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CC0E3C-2123-DD4D-931C-F62C3737E6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85" y="3987798"/>
            <a:ext cx="11589952" cy="1524000"/>
          </a:xfrm>
          <a:prstGeom prst="rect">
            <a:avLst/>
          </a:prstGeom>
        </p:spPr>
        <p:txBody>
          <a:bodyPr/>
          <a:lstStyle>
            <a:lvl1pPr algn="l">
              <a:defRPr sz="5330" b="1" i="0" baseline="0"/>
            </a:lvl1pPr>
          </a:lstStyle>
          <a:p>
            <a:r>
              <a:rPr lang="en-US" dirty="0"/>
              <a:t>Click to add Transition Title</a:t>
            </a:r>
          </a:p>
        </p:txBody>
      </p:sp>
    </p:spTree>
    <p:extLst>
      <p:ext uri="{BB962C8B-B14F-4D97-AF65-F5344CB8AC3E}">
        <p14:creationId xmlns:p14="http://schemas.microsoft.com/office/powerpoint/2010/main" val="298251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7F9755-C0DA-B244-B730-B308E60924F8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E461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7FF2CB-58B7-5049-BADD-41D07A0154D8}"/>
              </a:ext>
            </a:extLst>
          </p:cNvPr>
          <p:cNvCxnSpPr/>
          <p:nvPr userDrawn="1"/>
        </p:nvCxnSpPr>
        <p:spPr>
          <a:xfrm>
            <a:off x="272085" y="513091"/>
            <a:ext cx="267474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5B524D-D7AF-4B4A-B485-6A922EDBF1D0}"/>
              </a:ext>
            </a:extLst>
          </p:cNvPr>
          <p:cNvCxnSpPr/>
          <p:nvPr userDrawn="1"/>
        </p:nvCxnSpPr>
        <p:spPr>
          <a:xfrm>
            <a:off x="3376635" y="513091"/>
            <a:ext cx="8485403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079EB260-1A7B-174A-AA51-12AAD061D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A29C41-3442-1A46-B586-6B645C5B9F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85" y="4256023"/>
            <a:ext cx="11589952" cy="1253062"/>
          </a:xfrm>
          <a:prstGeom prst="rect">
            <a:avLst/>
          </a:prstGeom>
        </p:spPr>
        <p:txBody>
          <a:bodyPr/>
          <a:lstStyle>
            <a:lvl1pPr algn="l">
              <a:defRPr sz="72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D973E8F-6B01-806B-46C9-A758DB6948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2085" y="127973"/>
            <a:ext cx="2046786" cy="31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21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1476827" y="257543"/>
            <a:ext cx="1241077" cy="24006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200" dirty="0">
                <a:latin typeface="Georgia"/>
                <a:cs typeface="Georgia"/>
              </a:rPr>
              <a:t>|  </a:t>
            </a:r>
            <a:fld id="{606D2650-017B-BC48-A893-0334FE68CCF7}" type="slidenum">
              <a:rPr lang="en-US" sz="1133" smtClean="0">
                <a:latin typeface="Arial" panose="020B0604020202020204" pitchFamily="34" charset="0"/>
                <a:cs typeface="Arial" panose="020B0604020202020204" pitchFamily="34" charset="0"/>
              </a:rPr>
              <a:pPr algn="l">
                <a:lnSpc>
                  <a:spcPct val="80000"/>
                </a:lnSpc>
              </a:pPr>
              <a:t>‹#›</a:t>
            </a:fld>
            <a:endParaRPr lang="en-US" sz="11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015C03F3-46B9-07F0-5266-167716709E0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87337" y="117447"/>
            <a:ext cx="1825943" cy="28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0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07CEB5-9929-0D4A-82AB-606A76F9A5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A6D3A56-A2F6-0B4B-A792-12427C27C2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CDF172-FBBE-EC4E-8404-1C5BF4E4A1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B951F3-A885-BC4C-B433-DA8CA439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0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E133C2-C5B7-2240-ACB8-382DAF86C2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F6B29DA-2B8E-734D-B2BA-72FBDFEAC8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051B808-8DBF-F144-904E-E5A3EFCC26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5FA71B0-C033-6B4F-9C7A-A057D2FE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49544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42FF4D-BF13-1D4F-9816-1479B28DD4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0B8743-080E-8846-911D-E83777CCB2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E4F8A4C-EFA6-9B43-BA11-D3E1B71A9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5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CAD18A4-7A51-964E-8D0F-D58ECBA3DE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0116A2-B7C8-A348-9AC9-26B540189B70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4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A384E3F-6052-6B43-9D52-37A031EEFE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A3CFFBD-2E2F-6641-AEC1-2B36DA26332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0001F60-6960-2145-AD9D-6FFDBB1FFC17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4E5DD-1168-8045-88B2-36E09EC878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632047-770B-C24F-98A4-0CC68DE154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638769-4525-3B47-AA9E-FCFCA9A2665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C0C38E3-CF32-1449-ACE5-19E78A8C2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FCF290-2974-FF42-8F09-4A2D398DBF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5E3851B-0D62-6C41-B24C-DFAEE5F8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D3868C-A028-8F43-81F1-E3FBD58822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915CF87-4C1A-224C-8705-775BBEDB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12784"/>
      </p:ext>
    </p:extLst>
  </p:cSld>
  <p:clrMapOvr>
    <a:masterClrMapping/>
  </p:clrMapOvr>
</p:sld>
</file>

<file path=ppt/theme/theme1.xml><?xml version="1.0" encoding="utf-8"?>
<a:theme xmlns:a="http://schemas.openxmlformats.org/drawingml/2006/main" name="RIT">
  <a:themeElements>
    <a:clrScheme name="RIT">
      <a:dk1>
        <a:srgbClr val="000000"/>
      </a:dk1>
      <a:lt1>
        <a:srgbClr val="FFFFFF"/>
      </a:lt1>
      <a:dk2>
        <a:srgbClr val="6F706F"/>
      </a:dk2>
      <a:lt2>
        <a:srgbClr val="E7E6E6"/>
      </a:lt2>
      <a:accent1>
        <a:srgbClr val="F66900"/>
      </a:accent1>
      <a:accent2>
        <a:srgbClr val="F6BD00"/>
      </a:accent2>
      <a:accent3>
        <a:srgbClr val="C4D500"/>
      </a:accent3>
      <a:accent4>
        <a:srgbClr val="009CBD"/>
      </a:accent4>
      <a:accent5>
        <a:srgbClr val="7D54C7"/>
      </a:accent5>
      <a:accent6>
        <a:srgbClr val="70AD47"/>
      </a:accent6>
      <a:hlink>
        <a:srgbClr val="D64900"/>
      </a:hlink>
      <a:folHlink>
        <a:srgbClr val="7174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HED_Presentation4" id="{FB9C5067-B787-EC4B-A338-CD0C56723C43}" vid="{AF3B3AEC-E049-254E-980E-FB1816D9FB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9dd8f4f-3b8b-4768-aba7-bbd379e0736b}" enabled="0" method="" siteId="{f9dd8f4f-3b8b-4768-aba7-bbd379e0736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SHED_Presentation4</Template>
  <TotalTime>22</TotalTime>
  <Words>1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Gothic</vt:lpstr>
      <vt:lpstr>Arial</vt:lpstr>
      <vt:lpstr>Calibri</vt:lpstr>
      <vt:lpstr>Georgia</vt:lpstr>
      <vt:lpstr>System Font Regular</vt:lpstr>
      <vt:lpstr>Wingdings</vt:lpstr>
      <vt:lpstr>RIT</vt:lpstr>
      <vt:lpstr>PowerPoint Presentation</vt:lpstr>
      <vt:lpstr>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Lindsay St. Lucia</dc:creator>
  <cp:lastModifiedBy>Lindsay St. Lucia</cp:lastModifiedBy>
  <cp:revision>3</cp:revision>
  <cp:lastPrinted>2018-04-25T02:50:23Z</cp:lastPrinted>
  <dcterms:created xsi:type="dcterms:W3CDTF">2024-11-19T17:27:08Z</dcterms:created>
  <dcterms:modified xsi:type="dcterms:W3CDTF">2024-11-21T16:27:48Z</dcterms:modified>
</cp:coreProperties>
</file>