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2" r:id="rId4"/>
    <p:sldId id="273" r:id="rId5"/>
    <p:sldId id="274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56"/>
            <p14:sldId id="258"/>
            <p14:sldId id="272"/>
            <p14:sldId id="273"/>
            <p14:sldId id="274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F2A"/>
    <a:srgbClr val="E56618"/>
    <a:srgbClr val="68696C"/>
    <a:srgbClr val="7C878E"/>
    <a:srgbClr val="E46102"/>
    <a:srgbClr val="EEEEEE"/>
    <a:srgbClr val="D9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89443"/>
  </p:normalViewPr>
  <p:slideViewPr>
    <p:cSldViewPr snapToGrid="0" snapToObjects="1">
      <p:cViewPr varScale="1">
        <p:scale>
          <a:sx n="95" d="100"/>
          <a:sy n="95" d="100"/>
        </p:scale>
        <p:origin x="113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27782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42921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9984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354127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5753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5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50" r:id="rId3"/>
    <p:sldLayoutId id="2147483663" r:id="rId4"/>
    <p:sldLayoutId id="2147483652" r:id="rId5"/>
    <p:sldLayoutId id="2147483656" r:id="rId6"/>
    <p:sldLayoutId id="2147483662" r:id="rId7"/>
    <p:sldLayoutId id="2147483661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923788-A9CA-A54E-9E8A-67A4C6CBDB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Toyota Production Systems Lab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4F96-BFDB-2F4F-965A-F780BF871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Grade K-5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6E37-4DA9-8A45-A754-3511858EC5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3D Printing:</a:t>
            </a:r>
          </a:p>
          <a:p>
            <a:r>
              <a:rPr lang="en-US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161347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70076-164D-EC43-86A4-0DFA455CDB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3D Printing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6971D-88E4-5947-8247-BD2458B32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4722836"/>
          </a:xfrm>
        </p:spPr>
        <p:txBody>
          <a:bodyPr/>
          <a:lstStyle/>
          <a:p>
            <a:r>
              <a:rPr lang="en-US" dirty="0">
                <a:solidFill>
                  <a:srgbClr val="E56618"/>
                </a:solidFill>
              </a:rPr>
              <a:t>3D Printing </a:t>
            </a:r>
            <a:r>
              <a:rPr lang="en-US" dirty="0"/>
              <a:t>is about utilizing a printer that builds a part or an object from the ground up, one layer at a time. </a:t>
            </a:r>
          </a:p>
          <a:p>
            <a:r>
              <a:rPr lang="en-US" dirty="0"/>
              <a:t>It </a:t>
            </a:r>
            <a:r>
              <a:rPr lang="en-US" dirty="0">
                <a:solidFill>
                  <a:srgbClr val="E56618"/>
                </a:solidFill>
              </a:rPr>
              <a:t>adds</a:t>
            </a:r>
            <a:r>
              <a:rPr lang="en-US" dirty="0"/>
              <a:t> one layer on top of another…like a cake!</a:t>
            </a:r>
          </a:p>
          <a:p>
            <a:r>
              <a:rPr lang="en-US" dirty="0"/>
              <a:t>Using computer software, it can print ideas in 3 Dimensions!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84B97-6EC8-3C43-B4AE-3D250B2AD5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How does 3D Printing Work?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8D2BF-5B2D-9842-A279-772395F598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1913375"/>
          </a:xfrm>
        </p:spPr>
        <p:txBody>
          <a:bodyPr/>
          <a:lstStyle/>
          <a:p>
            <a:r>
              <a:rPr lang="en-US" dirty="0"/>
              <a:t>It can be pretty tricky to figure out how a 3D Printer works, so let’s make it easier by relating it to something sweet…making a cake!</a:t>
            </a:r>
          </a:p>
        </p:txBody>
      </p:sp>
      <p:pic>
        <p:nvPicPr>
          <p:cNvPr id="2" name="Picture 2" descr="Confused cartoon kid | Public domain vectors">
            <a:extLst>
              <a:ext uri="{FF2B5EF4-FFF2-40B4-BE49-F238E27FC236}">
                <a16:creationId xmlns:a16="http://schemas.microsoft.com/office/drawing/2014/main" id="{4342F4CE-1A48-0D44-88B5-FE2A33101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97" y="3429000"/>
            <a:ext cx="24765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ke Decorating Girl Stock Illustrations – 170 Cake Decorating Girl Stock  Illustrations, Vectors &amp; Clipart - Dreamstime">
            <a:extLst>
              <a:ext uri="{FF2B5EF4-FFF2-40B4-BE49-F238E27FC236}">
                <a16:creationId xmlns:a16="http://schemas.microsoft.com/office/drawing/2014/main" id="{C7F10150-91EF-B04C-A357-0C14D9F1DC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" r="3392" b="7843"/>
          <a:stretch/>
        </p:blipFill>
        <p:spPr bwMode="auto">
          <a:xfrm>
            <a:off x="7059705" y="3168228"/>
            <a:ext cx="3173507" cy="344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52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69AB8-95CD-8B4D-B680-F47DA4316E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3D Printing Like Making a Cake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D69C1-5747-9E41-88B5-257B81D4D2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9140856" cy="3767575"/>
          </a:xfrm>
        </p:spPr>
        <p:txBody>
          <a:bodyPr/>
          <a:lstStyle/>
          <a:p>
            <a:r>
              <a:rPr lang="en-US" dirty="0"/>
              <a:t>When you bake a cake, you bake multiple </a:t>
            </a:r>
            <a:r>
              <a:rPr lang="en-US" dirty="0">
                <a:solidFill>
                  <a:srgbClr val="EF6F2A"/>
                </a:solidFill>
              </a:rPr>
              <a:t>layers</a:t>
            </a:r>
            <a:r>
              <a:rPr lang="en-US" dirty="0"/>
              <a:t> then one by one stack one on top of the other.</a:t>
            </a:r>
          </a:p>
          <a:p>
            <a:r>
              <a:rPr lang="en-US" dirty="0"/>
              <a:t>3D Printing does the same thing! It prints one layer and then </a:t>
            </a:r>
            <a:r>
              <a:rPr lang="en-US" dirty="0">
                <a:solidFill>
                  <a:srgbClr val="EF6F2A"/>
                </a:solidFill>
              </a:rPr>
              <a:t>stacks the layers </a:t>
            </a:r>
            <a:r>
              <a:rPr lang="en-US" dirty="0"/>
              <a:t>on top of each other.</a:t>
            </a:r>
          </a:p>
          <a:p>
            <a:pPr lvl="1"/>
            <a:r>
              <a:rPr lang="en-US" dirty="0"/>
              <a:t>With cake we use frosting to stick the layers to one another</a:t>
            </a:r>
          </a:p>
          <a:p>
            <a:pPr lvl="1"/>
            <a:r>
              <a:rPr lang="en-US" dirty="0"/>
              <a:t>3D Printers print hot material which is soft so each layer sticks</a:t>
            </a:r>
          </a:p>
          <a:p>
            <a:endParaRPr lang="en-US" dirty="0"/>
          </a:p>
        </p:txBody>
      </p:sp>
      <p:pic>
        <p:nvPicPr>
          <p:cNvPr id="3074" name="Picture 2" descr="Cake Clip Art PNG Image | Gallery Yopriceville - High-Quality Images and  Transparent PNG Free Clipart">
            <a:extLst>
              <a:ext uri="{FF2B5EF4-FFF2-40B4-BE49-F238E27FC236}">
                <a16:creationId xmlns:a16="http://schemas.microsoft.com/office/drawing/2014/main" id="{AE47E463-58DE-7042-AD88-108817599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268" y="2136040"/>
            <a:ext cx="2875647" cy="337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8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17A78-3327-544F-902F-45DDBC26E8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After we layer, the Cake we Decorate!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14B44-900B-5242-A084-46393164B6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744225"/>
            <a:ext cx="11589952" cy="2168869"/>
          </a:xfrm>
        </p:spPr>
        <p:txBody>
          <a:bodyPr/>
          <a:lstStyle/>
          <a:p>
            <a:r>
              <a:rPr lang="en-US" dirty="0"/>
              <a:t>3D Printing prints material exactly like how frosting comes out of a decorating pipe! The material is pushed through the pipe called an </a:t>
            </a:r>
            <a:r>
              <a:rPr lang="en-US" dirty="0">
                <a:solidFill>
                  <a:srgbClr val="EF6F2A"/>
                </a:solidFill>
              </a:rPr>
              <a:t>extruder </a:t>
            </a:r>
            <a:r>
              <a:rPr lang="en-US" dirty="0"/>
              <a:t>and controlled by the machine to make sure it is piped in the right spot.</a:t>
            </a:r>
          </a:p>
        </p:txBody>
      </p:sp>
      <p:pic>
        <p:nvPicPr>
          <p:cNvPr id="4098" name="Picture 2" descr="Piping bag clipart | Clip art, Decorated bags, Art wallpaper">
            <a:extLst>
              <a:ext uri="{FF2B5EF4-FFF2-40B4-BE49-F238E27FC236}">
                <a16:creationId xmlns:a16="http://schemas.microsoft.com/office/drawing/2014/main" id="{B2244C92-FF77-894E-A9AB-47120560D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5" y="3913094"/>
            <a:ext cx="2391229" cy="239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cing decoration stock vector. Illustration of pastry - 62540031">
            <a:extLst>
              <a:ext uri="{FF2B5EF4-FFF2-40B4-BE49-F238E27FC236}">
                <a16:creationId xmlns:a16="http://schemas.microsoft.com/office/drawing/2014/main" id="{BEBAEFFF-3E57-DF40-AA00-E94B02312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179" y="4127566"/>
            <a:ext cx="2991009" cy="239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52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7D211-4B2B-DD4E-A0AF-82294C3B22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5AC211-CD68-A04A-B19C-593D4FA37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2085" y="1903250"/>
            <a:ext cx="8253350" cy="4954750"/>
          </a:xfrm>
        </p:spPr>
        <p:txBody>
          <a:bodyPr/>
          <a:lstStyle/>
          <a:p>
            <a:r>
              <a:rPr lang="en-US" dirty="0">
                <a:solidFill>
                  <a:srgbClr val="E56618"/>
                </a:solidFill>
              </a:rPr>
              <a:t>Let’s make a cake the 3D Printing Way!</a:t>
            </a:r>
            <a:endParaRPr lang="en-US" sz="2400" dirty="0">
              <a:solidFill>
                <a:srgbClr val="E56618"/>
              </a:solidFill>
            </a:endParaRPr>
          </a:p>
          <a:p>
            <a:pPr lvl="1"/>
            <a:r>
              <a:rPr lang="en-US" dirty="0"/>
              <a:t>Now that we know that making a cake and 3D Printing are the same, lets remember the key words we use when we talk about 3D printing a decorate our delicious cake!</a:t>
            </a:r>
          </a:p>
        </p:txBody>
      </p:sp>
      <p:pic>
        <p:nvPicPr>
          <p:cNvPr id="5122" name="Picture 2" descr="Pink Birthday Cake PNG Clipart | Birthday cake clip art, Big birthday cake,  Cute birthday cakes">
            <a:extLst>
              <a:ext uri="{FF2B5EF4-FFF2-40B4-BE49-F238E27FC236}">
                <a16:creationId xmlns:a16="http://schemas.microsoft.com/office/drawing/2014/main" id="{C570A56B-5235-7F42-B163-5A1CF0D79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728" y="606111"/>
            <a:ext cx="3485309" cy="377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72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244AD-5CB2-144C-B74F-2B32D64514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93BC1-A71B-024F-81E8-48817C7C5F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3D Printing is just like making a cake! It creates a </a:t>
            </a:r>
            <a:r>
              <a:rPr lang="en-US" dirty="0">
                <a:solidFill>
                  <a:srgbClr val="E56618"/>
                </a:solidFill>
              </a:rPr>
              <a:t>layer of material </a:t>
            </a:r>
            <a:r>
              <a:rPr lang="en-US" dirty="0"/>
              <a:t>and adds one layer on top of another to make a final product. </a:t>
            </a:r>
            <a:endParaRPr lang="en-US" sz="2400" dirty="0"/>
          </a:p>
        </p:txBody>
      </p:sp>
      <p:pic>
        <p:nvPicPr>
          <p:cNvPr id="3074" name="Picture 2" descr="School kids. Vector clip art ... | Stock vector | Colourbox">
            <a:extLst>
              <a:ext uri="{FF2B5EF4-FFF2-40B4-BE49-F238E27FC236}">
                <a16:creationId xmlns:a16="http://schemas.microsoft.com/office/drawing/2014/main" id="{5C99CC1B-6019-094A-B28F-ADE3CB000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542" y="2903230"/>
            <a:ext cx="4922598" cy="380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282017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T PPT template 4" id="{78D9C2E5-FD18-AC4F-A712-8A140E8FE595}" vid="{289A2507-138B-444C-A244-4B0961E48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 PPT template 4</Template>
  <TotalTime>77</TotalTime>
  <Words>302</Words>
  <Application>Microsoft Macintosh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Levitt</dc:creator>
  <cp:lastModifiedBy>Claire Candelori</cp:lastModifiedBy>
  <cp:revision>12</cp:revision>
  <cp:lastPrinted>2018-04-25T02:50:23Z</cp:lastPrinted>
  <dcterms:created xsi:type="dcterms:W3CDTF">2020-05-07T17:34:33Z</dcterms:created>
  <dcterms:modified xsi:type="dcterms:W3CDTF">2021-03-02T02:15:25Z</dcterms:modified>
</cp:coreProperties>
</file>