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notesMasterIdLst>
    <p:notesMasterId r:id="rId8"/>
  </p:notesMasterIdLst>
  <p:handoutMasterIdLst>
    <p:handoutMasterId r:id="rId9"/>
  </p:handoutMasterIdLst>
  <p:sldIdLst>
    <p:sldId id="266" r:id="rId2"/>
    <p:sldId id="256" r:id="rId3"/>
    <p:sldId id="258" r:id="rId4"/>
    <p:sldId id="270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C0E3563-C2AF-044A-8D9B-13463D2643B3}">
          <p14:sldIdLst>
            <p14:sldId id="266"/>
            <p14:sldId id="256"/>
            <p14:sldId id="258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46102"/>
    <a:srgbClr val="7C878E"/>
    <a:srgbClr val="EEEEEE"/>
    <a:srgbClr val="D95E00"/>
    <a:srgbClr val="E56618"/>
    <a:srgbClr val="EF6F2A"/>
    <a:srgbClr val="6869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89443"/>
  </p:normalViewPr>
  <p:slideViewPr>
    <p:cSldViewPr snapToGrid="0" snapToObjects="1">
      <p:cViewPr varScale="1">
        <p:scale>
          <a:sx n="64" d="100"/>
          <a:sy n="64" d="100"/>
        </p:scale>
        <p:origin x="466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6" d="100"/>
          <a:sy n="106" d="100"/>
        </p:scale>
        <p:origin x="436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333BD0-7962-B04A-8E72-AD5168F631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6B94C6-1659-0D42-8942-DAD6793A09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C6931-D0F6-AB40-9D7F-95567148A5C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E64BEA-E2E4-BF48-8CF7-45787CAA5A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39BBDE-4EF8-F14C-8AE0-73BF9B0C33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64436-003E-284C-9347-5BCE3745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38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C18F2-6801-5147-A332-A6E1C7D69D18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F60EF-C37D-4D44-90AD-6140AB570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4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E6F198-A290-D444-B815-53F63A7DD34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C878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Graphic 15">
            <a:extLst>
              <a:ext uri="{FF2B5EF4-FFF2-40B4-BE49-F238E27FC236}">
                <a16:creationId xmlns:a16="http://schemas.microsoft.com/office/drawing/2014/main" id="{864226C9-C3CC-FB4B-82EA-5939A745DF2C}"/>
              </a:ext>
            </a:extLst>
          </p:cNvPr>
          <p:cNvSpPr/>
          <p:nvPr/>
        </p:nvSpPr>
        <p:spPr>
          <a:xfrm>
            <a:off x="638565" y="323668"/>
            <a:ext cx="839910" cy="1107632"/>
          </a:xfrm>
          <a:custGeom>
            <a:avLst/>
            <a:gdLst>
              <a:gd name="connsiteX0" fmla="*/ 0 w 839910"/>
              <a:gd name="connsiteY0" fmla="*/ 0 h 1107631"/>
              <a:gd name="connsiteX1" fmla="*/ 0 w 839910"/>
              <a:gd name="connsiteY1" fmla="*/ 396333 h 1107631"/>
              <a:gd name="connsiteX2" fmla="*/ 374285 w 839910"/>
              <a:gd name="connsiteY2" fmla="*/ 550141 h 1107631"/>
              <a:gd name="connsiteX3" fmla="*/ 374285 w 839910"/>
              <a:gd name="connsiteY3" fmla="*/ 554341 h 1107631"/>
              <a:gd name="connsiteX4" fmla="*/ 0 w 839910"/>
              <a:gd name="connsiteY4" fmla="*/ 733347 h 1107631"/>
              <a:gd name="connsiteX5" fmla="*/ 0 w 839910"/>
              <a:gd name="connsiteY5" fmla="*/ 1112881 h 1107631"/>
              <a:gd name="connsiteX6" fmla="*/ 841485 w 839910"/>
              <a:gd name="connsiteY6" fmla="*/ 746470 h 1107631"/>
              <a:gd name="connsiteX7" fmla="*/ 841485 w 839910"/>
              <a:gd name="connsiteY7" fmla="*/ 365886 h 110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9910" h="1107631">
                <a:moveTo>
                  <a:pt x="0" y="0"/>
                </a:moveTo>
                <a:lnTo>
                  <a:pt x="0" y="396333"/>
                </a:lnTo>
                <a:lnTo>
                  <a:pt x="374285" y="550141"/>
                </a:lnTo>
                <a:lnTo>
                  <a:pt x="374285" y="554341"/>
                </a:lnTo>
                <a:lnTo>
                  <a:pt x="0" y="733347"/>
                </a:lnTo>
                <a:lnTo>
                  <a:pt x="0" y="1112881"/>
                </a:lnTo>
                <a:lnTo>
                  <a:pt x="841485" y="746470"/>
                </a:lnTo>
                <a:lnTo>
                  <a:pt x="841485" y="365886"/>
                </a:lnTo>
                <a:close/>
              </a:path>
            </a:pathLst>
          </a:custGeom>
          <a:solidFill>
            <a:srgbClr val="F76902"/>
          </a:solidFill>
          <a:ln w="524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Graphic 14">
            <a:extLst>
              <a:ext uri="{FF2B5EF4-FFF2-40B4-BE49-F238E27FC236}">
                <a16:creationId xmlns:a16="http://schemas.microsoft.com/office/drawing/2014/main" id="{5D90E165-E03D-E446-B230-A8A0404ADBB9}"/>
              </a:ext>
            </a:extLst>
          </p:cNvPr>
          <p:cNvSpPr/>
          <p:nvPr/>
        </p:nvSpPr>
        <p:spPr>
          <a:xfrm>
            <a:off x="-131173" y="3156362"/>
            <a:ext cx="1948476" cy="2569552"/>
          </a:xfrm>
          <a:custGeom>
            <a:avLst/>
            <a:gdLst>
              <a:gd name="connsiteX0" fmla="*/ 0 w 1948475"/>
              <a:gd name="connsiteY0" fmla="*/ 0 h 2569552"/>
              <a:gd name="connsiteX1" fmla="*/ 0 w 1948475"/>
              <a:gd name="connsiteY1" fmla="*/ 919437 h 2569552"/>
              <a:gd name="connsiteX2" fmla="*/ 868289 w 1948475"/>
              <a:gd name="connsiteY2" fmla="*/ 1276252 h 2569552"/>
              <a:gd name="connsiteX3" fmla="*/ 868289 w 1948475"/>
              <a:gd name="connsiteY3" fmla="*/ 1285994 h 2569552"/>
              <a:gd name="connsiteX4" fmla="*/ 0 w 1948475"/>
              <a:gd name="connsiteY4" fmla="*/ 1701263 h 2569552"/>
              <a:gd name="connsiteX5" fmla="*/ 0 w 1948475"/>
              <a:gd name="connsiteY5" fmla="*/ 2581730 h 2569552"/>
              <a:gd name="connsiteX6" fmla="*/ 1952129 w 1948475"/>
              <a:gd name="connsiteY6" fmla="*/ 1731708 h 2569552"/>
              <a:gd name="connsiteX7" fmla="*/ 1952129 w 1948475"/>
              <a:gd name="connsiteY7" fmla="*/ 848805 h 2569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48475" h="2569552">
                <a:moveTo>
                  <a:pt x="0" y="0"/>
                </a:moveTo>
                <a:lnTo>
                  <a:pt x="0" y="919437"/>
                </a:lnTo>
                <a:lnTo>
                  <a:pt x="868289" y="1276252"/>
                </a:lnTo>
                <a:lnTo>
                  <a:pt x="868289" y="1285994"/>
                </a:lnTo>
                <a:lnTo>
                  <a:pt x="0" y="1701263"/>
                </a:lnTo>
                <a:lnTo>
                  <a:pt x="0" y="2581730"/>
                </a:lnTo>
                <a:lnTo>
                  <a:pt x="1952129" y="1731708"/>
                </a:lnTo>
                <a:lnTo>
                  <a:pt x="1952129" y="848805"/>
                </a:lnTo>
                <a:close/>
              </a:path>
            </a:pathLst>
          </a:custGeom>
          <a:solidFill>
            <a:srgbClr val="F76902"/>
          </a:solidFill>
          <a:ln w="1217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Graphic 16">
            <a:extLst>
              <a:ext uri="{FF2B5EF4-FFF2-40B4-BE49-F238E27FC236}">
                <a16:creationId xmlns:a16="http://schemas.microsoft.com/office/drawing/2014/main" id="{6D37099A-93A9-5349-817A-3E5CC5801FA0}"/>
              </a:ext>
            </a:extLst>
          </p:cNvPr>
          <p:cNvSpPr/>
          <p:nvPr/>
        </p:nvSpPr>
        <p:spPr>
          <a:xfrm>
            <a:off x="7322158" y="3924169"/>
            <a:ext cx="465453" cy="613816"/>
          </a:xfrm>
          <a:custGeom>
            <a:avLst/>
            <a:gdLst>
              <a:gd name="connsiteX0" fmla="*/ 0 w 465452"/>
              <a:gd name="connsiteY0" fmla="*/ 0 h 613815"/>
              <a:gd name="connsiteX1" fmla="*/ 0 w 465452"/>
              <a:gd name="connsiteY1" fmla="*/ 219635 h 613815"/>
              <a:gd name="connsiteX2" fmla="*/ 207417 w 465452"/>
              <a:gd name="connsiteY2" fmla="*/ 304871 h 613815"/>
              <a:gd name="connsiteX3" fmla="*/ 207417 w 465452"/>
              <a:gd name="connsiteY3" fmla="*/ 307199 h 613815"/>
              <a:gd name="connsiteX4" fmla="*/ 0 w 465452"/>
              <a:gd name="connsiteY4" fmla="*/ 406398 h 613815"/>
              <a:gd name="connsiteX5" fmla="*/ 0 w 465452"/>
              <a:gd name="connsiteY5" fmla="*/ 616725 h 613815"/>
              <a:gd name="connsiteX6" fmla="*/ 466325 w 465452"/>
              <a:gd name="connsiteY6" fmla="*/ 413671 h 613815"/>
              <a:gd name="connsiteX7" fmla="*/ 466325 w 465452"/>
              <a:gd name="connsiteY7" fmla="*/ 202763 h 61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5452" h="613815">
                <a:moveTo>
                  <a:pt x="0" y="0"/>
                </a:moveTo>
                <a:lnTo>
                  <a:pt x="0" y="219635"/>
                </a:lnTo>
                <a:lnTo>
                  <a:pt x="207417" y="304871"/>
                </a:lnTo>
                <a:lnTo>
                  <a:pt x="207417" y="307199"/>
                </a:lnTo>
                <a:lnTo>
                  <a:pt x="0" y="406398"/>
                </a:lnTo>
                <a:lnTo>
                  <a:pt x="0" y="616725"/>
                </a:lnTo>
                <a:lnTo>
                  <a:pt x="466325" y="413671"/>
                </a:lnTo>
                <a:lnTo>
                  <a:pt x="466325" y="202763"/>
                </a:lnTo>
                <a:close/>
              </a:path>
            </a:pathLst>
          </a:custGeom>
          <a:solidFill>
            <a:srgbClr val="F76902"/>
          </a:solidFill>
          <a:ln w="286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Graphic 12">
            <a:extLst>
              <a:ext uri="{FF2B5EF4-FFF2-40B4-BE49-F238E27FC236}">
                <a16:creationId xmlns:a16="http://schemas.microsoft.com/office/drawing/2014/main" id="{67C57C0C-0BD5-8D42-89FF-0100FE9B3B52}"/>
              </a:ext>
            </a:extLst>
          </p:cNvPr>
          <p:cNvSpPr/>
          <p:nvPr/>
        </p:nvSpPr>
        <p:spPr>
          <a:xfrm>
            <a:off x="10872628" y="4558147"/>
            <a:ext cx="839910" cy="1107632"/>
          </a:xfrm>
          <a:custGeom>
            <a:avLst/>
            <a:gdLst>
              <a:gd name="connsiteX0" fmla="*/ 0 w 839910"/>
              <a:gd name="connsiteY0" fmla="*/ 0 h 1107631"/>
              <a:gd name="connsiteX1" fmla="*/ 0 w 839910"/>
              <a:gd name="connsiteY1" fmla="*/ 396333 h 1107631"/>
              <a:gd name="connsiteX2" fmla="*/ 374285 w 839910"/>
              <a:gd name="connsiteY2" fmla="*/ 550141 h 1107631"/>
              <a:gd name="connsiteX3" fmla="*/ 374285 w 839910"/>
              <a:gd name="connsiteY3" fmla="*/ 554341 h 1107631"/>
              <a:gd name="connsiteX4" fmla="*/ 0 w 839910"/>
              <a:gd name="connsiteY4" fmla="*/ 733347 h 1107631"/>
              <a:gd name="connsiteX5" fmla="*/ 0 w 839910"/>
              <a:gd name="connsiteY5" fmla="*/ 1112881 h 1107631"/>
              <a:gd name="connsiteX6" fmla="*/ 841485 w 839910"/>
              <a:gd name="connsiteY6" fmla="*/ 746470 h 1107631"/>
              <a:gd name="connsiteX7" fmla="*/ 841485 w 839910"/>
              <a:gd name="connsiteY7" fmla="*/ 365886 h 110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9910" h="1107631">
                <a:moveTo>
                  <a:pt x="0" y="0"/>
                </a:moveTo>
                <a:lnTo>
                  <a:pt x="0" y="396333"/>
                </a:lnTo>
                <a:lnTo>
                  <a:pt x="374285" y="550141"/>
                </a:lnTo>
                <a:lnTo>
                  <a:pt x="374285" y="554341"/>
                </a:lnTo>
                <a:lnTo>
                  <a:pt x="0" y="733347"/>
                </a:lnTo>
                <a:lnTo>
                  <a:pt x="0" y="1112881"/>
                </a:lnTo>
                <a:lnTo>
                  <a:pt x="841485" y="746470"/>
                </a:lnTo>
                <a:lnTo>
                  <a:pt x="841485" y="365886"/>
                </a:lnTo>
                <a:close/>
              </a:path>
            </a:pathLst>
          </a:custGeom>
          <a:solidFill>
            <a:srgbClr val="F76902"/>
          </a:solidFill>
          <a:ln w="524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Graphic 5">
            <a:extLst>
              <a:ext uri="{FF2B5EF4-FFF2-40B4-BE49-F238E27FC236}">
                <a16:creationId xmlns:a16="http://schemas.microsoft.com/office/drawing/2014/main" id="{979A31A2-953E-A74D-9E31-B5CB603F6E2D}"/>
              </a:ext>
            </a:extLst>
          </p:cNvPr>
          <p:cNvSpPr/>
          <p:nvPr/>
        </p:nvSpPr>
        <p:spPr>
          <a:xfrm>
            <a:off x="9722396" y="411978"/>
            <a:ext cx="2479273" cy="3269541"/>
          </a:xfrm>
          <a:custGeom>
            <a:avLst/>
            <a:gdLst>
              <a:gd name="connsiteX0" fmla="*/ 0 w 2479272"/>
              <a:gd name="connsiteY0" fmla="*/ 0 h 3269540"/>
              <a:gd name="connsiteX1" fmla="*/ 0 w 2479272"/>
              <a:gd name="connsiteY1" fmla="*/ 1169907 h 3269540"/>
              <a:gd name="connsiteX2" fmla="*/ 1104826 w 2479272"/>
              <a:gd name="connsiteY2" fmla="*/ 1623924 h 3269540"/>
              <a:gd name="connsiteX3" fmla="*/ 1104826 w 2479272"/>
              <a:gd name="connsiteY3" fmla="*/ 1636320 h 3269540"/>
              <a:gd name="connsiteX4" fmla="*/ 0 w 2479272"/>
              <a:gd name="connsiteY4" fmla="*/ 2164715 h 3269540"/>
              <a:gd name="connsiteX5" fmla="*/ 0 w 2479272"/>
              <a:gd name="connsiteY5" fmla="*/ 3285036 h 3269540"/>
              <a:gd name="connsiteX6" fmla="*/ 2483921 w 2479272"/>
              <a:gd name="connsiteY6" fmla="*/ 2203454 h 3269540"/>
              <a:gd name="connsiteX7" fmla="*/ 2483921 w 2479272"/>
              <a:gd name="connsiteY7" fmla="*/ 1080033 h 3269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9272" h="3269540">
                <a:moveTo>
                  <a:pt x="0" y="0"/>
                </a:moveTo>
                <a:lnTo>
                  <a:pt x="0" y="1169907"/>
                </a:lnTo>
                <a:lnTo>
                  <a:pt x="1104826" y="1623924"/>
                </a:lnTo>
                <a:lnTo>
                  <a:pt x="1104826" y="1636320"/>
                </a:lnTo>
                <a:lnTo>
                  <a:pt x="0" y="2164715"/>
                </a:lnTo>
                <a:lnTo>
                  <a:pt x="0" y="3285036"/>
                </a:lnTo>
                <a:lnTo>
                  <a:pt x="2483921" y="2203454"/>
                </a:lnTo>
                <a:lnTo>
                  <a:pt x="2483921" y="1080033"/>
                </a:lnTo>
                <a:close/>
              </a:path>
            </a:pathLst>
          </a:custGeom>
          <a:solidFill>
            <a:srgbClr val="F76902"/>
          </a:solidFill>
          <a:ln w="154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07FEF9-9E0F-A14B-92C3-3C711C5E0E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5829" y="124631"/>
            <a:ext cx="694943" cy="21725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ACDF886-AEDB-D944-B0B0-79D3AEED0D47}"/>
              </a:ext>
            </a:extLst>
          </p:cNvPr>
          <p:cNvSpPr/>
          <p:nvPr/>
        </p:nvSpPr>
        <p:spPr>
          <a:xfrm>
            <a:off x="1524" y="9413"/>
            <a:ext cx="12188952" cy="5029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3D8F713-8109-5E43-BCE4-6F8758EF1E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49894" y="107199"/>
            <a:ext cx="656737" cy="328369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EFD9D4D-26CF-1B40-9449-C3AAAE20A4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77530" y="4383205"/>
            <a:ext cx="7724037" cy="47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B2897DA-66AE-A946-A7E1-121C04B15F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77530" y="4894068"/>
            <a:ext cx="7724036" cy="545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E225A074-EFE6-D641-B858-30CD052255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5532754"/>
            <a:ext cx="12192000" cy="1346199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976E4-ABDA-F340-8D30-F24D2053CED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06053" y="1275718"/>
            <a:ext cx="10151755" cy="307338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7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44335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981FFF-68E1-B649-8B46-BC288FE58A66}"/>
              </a:ext>
            </a:extLst>
          </p:cNvPr>
          <p:cNvSpPr/>
          <p:nvPr userDrawn="1"/>
        </p:nvSpPr>
        <p:spPr>
          <a:xfrm>
            <a:off x="0" y="514277"/>
            <a:ext cx="12188952" cy="6343723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C8303E-CB79-A645-BEF9-D0CD24C49717}"/>
              </a:ext>
            </a:extLst>
          </p:cNvPr>
          <p:cNvCxnSpPr/>
          <p:nvPr userDrawn="1"/>
        </p:nvCxnSpPr>
        <p:spPr>
          <a:xfrm>
            <a:off x="272085" y="512494"/>
            <a:ext cx="2674747" cy="0"/>
          </a:xfrm>
          <a:prstGeom prst="line">
            <a:avLst/>
          </a:prstGeom>
          <a:ln>
            <a:solidFill>
              <a:srgbClr val="E461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A4F9A6-C8EF-1F4A-8155-1567273829D2}"/>
              </a:ext>
            </a:extLst>
          </p:cNvPr>
          <p:cNvCxnSpPr/>
          <p:nvPr userDrawn="1"/>
        </p:nvCxnSpPr>
        <p:spPr>
          <a:xfrm>
            <a:off x="3376635" y="512494"/>
            <a:ext cx="8485403" cy="0"/>
          </a:xfrm>
          <a:prstGeom prst="line">
            <a:avLst/>
          </a:prstGeom>
          <a:ln w="12700" cmpd="sng">
            <a:solidFill>
              <a:srgbClr val="E461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787F5F2-501C-424A-9865-0DE5CE4A13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2086" y="987157"/>
            <a:ext cx="3607765" cy="452286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b="1">
                <a:solidFill>
                  <a:srgbClr val="E46102"/>
                </a:solidFill>
              </a:defRPr>
            </a:lvl1pPr>
          </a:lstStyle>
          <a:p>
            <a:pPr lvl="0"/>
            <a:r>
              <a:rPr lang="en-US" dirty="0"/>
              <a:t>Click to add Main Header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227BE32-0205-E84F-BDBB-EF64671787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36704" y="1741012"/>
            <a:ext cx="7525333" cy="6229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/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076F031-AF81-DC40-9A1C-C60C936724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28701" y="2560825"/>
            <a:ext cx="7533337" cy="2949193"/>
          </a:xfrm>
          <a:prstGeom prst="rect">
            <a:avLst/>
          </a:prstGeom>
        </p:spPr>
        <p:txBody>
          <a:bodyPr/>
          <a:lstStyle>
            <a:lvl1pPr marL="304792" indent="-296326">
              <a:buClr>
                <a:srgbClr val="E46102"/>
              </a:buClr>
              <a:buSzPct val="100000"/>
              <a:buFont typeface="Wingdings" pitchFamily="2" charset="2"/>
              <a:buChar char="§"/>
              <a:tabLst/>
              <a:defRPr sz="2667"/>
            </a:lvl1pPr>
            <a:lvl2pPr marL="535504" indent="-230712">
              <a:buClr>
                <a:srgbClr val="E46102"/>
              </a:buClr>
              <a:buSzPct val="100000"/>
              <a:buFont typeface="Arial" panose="020B0604020202020204" pitchFamily="34" charset="0"/>
              <a:buChar char="•"/>
              <a:tabLst/>
              <a:defRPr sz="2400"/>
            </a:lvl2pPr>
            <a:lvl3pPr marL="840296" indent="-230712">
              <a:buClr>
                <a:srgbClr val="E46102"/>
              </a:buClr>
              <a:buSzPct val="100000"/>
              <a:buFont typeface="Wingdings" pitchFamily="2" charset="2"/>
              <a:buChar char="§"/>
              <a:tabLst/>
              <a:defRPr sz="2133"/>
            </a:lvl3pPr>
            <a:lvl4pPr marL="1073124" indent="-232828">
              <a:buClr>
                <a:srgbClr val="D95E00"/>
              </a:buClr>
              <a:buFont typeface="System Font Regular"/>
              <a:buChar char="&gt;"/>
              <a:tabLst/>
              <a:defRPr sz="1867"/>
            </a:lvl4pPr>
            <a:lvl5pPr marL="1301717" indent="-228594">
              <a:buClr>
                <a:srgbClr val="D95E00"/>
              </a:buClr>
              <a:buFont typeface="Wingdings" pitchFamily="2" charset="2"/>
              <a:buChar char="§"/>
              <a:tabLst/>
              <a:defRPr sz="1600"/>
            </a:lvl5pPr>
            <a:lvl6pPr marL="1295368" indent="0">
              <a:buClr>
                <a:srgbClr val="D95E00"/>
              </a:buClr>
              <a:buFont typeface="System Font Regular"/>
              <a:buNone/>
              <a:tabLst/>
              <a:defRPr sz="1467"/>
            </a:lvl6pPr>
            <a:lvl7pPr marL="1526078" indent="0">
              <a:buClr>
                <a:srgbClr val="D95E00"/>
              </a:buClr>
              <a:buFont typeface="Wingdings" pitchFamily="2" charset="2"/>
              <a:buNone/>
              <a:tabLst/>
              <a:defRPr sz="1333"/>
            </a:lvl7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Click to add sub-bullet</a:t>
            </a:r>
          </a:p>
          <a:p>
            <a:pPr lvl="2"/>
            <a:r>
              <a:rPr lang="en-US" dirty="0"/>
              <a:t>Click to add sub-sub-bullet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1383E86-B978-174B-B3F5-A6CC484326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0"/>
            <a:ext cx="12192000" cy="1346200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</p:spTree>
    <p:extLst>
      <p:ext uri="{BB962C8B-B14F-4D97-AF65-F5344CB8AC3E}">
        <p14:creationId xmlns:p14="http://schemas.microsoft.com/office/powerpoint/2010/main" val="277822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C8303E-CB79-A645-BEF9-D0CD24C49717}"/>
              </a:ext>
            </a:extLst>
          </p:cNvPr>
          <p:cNvCxnSpPr/>
          <p:nvPr userDrawn="1"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A4F9A6-C8EF-1F4A-8155-1567273829D2}"/>
              </a:ext>
            </a:extLst>
          </p:cNvPr>
          <p:cNvCxnSpPr/>
          <p:nvPr userDrawn="1"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1383E86-B978-174B-B3F5-A6CC484326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0A3470E-8125-0E4C-8D9E-AE498C694D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2085" y="958452"/>
            <a:ext cx="11589952" cy="6963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33" b="1">
                <a:solidFill>
                  <a:srgbClr val="E46102"/>
                </a:solidFill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D06909BC-83A5-ED42-AE34-D78DAEC3F2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2085" y="1744225"/>
            <a:ext cx="11589952" cy="3767575"/>
          </a:xfrm>
          <a:prstGeom prst="rect">
            <a:avLst/>
          </a:prstGeom>
        </p:spPr>
        <p:txBody>
          <a:bodyPr/>
          <a:lstStyle>
            <a:lvl1pPr marL="304792" indent="-304792">
              <a:buClr>
                <a:srgbClr val="E46102"/>
              </a:buClr>
              <a:buSzPct val="100000"/>
              <a:buFont typeface="Wingdings" pitchFamily="2" charset="2"/>
              <a:buChar char="§"/>
              <a:tabLst/>
              <a:defRPr sz="3200" b="1"/>
            </a:lvl1pPr>
            <a:lvl2pPr marL="609585" indent="-304792">
              <a:buClr>
                <a:srgbClr val="E46102"/>
              </a:buClr>
              <a:buFont typeface="Arial" panose="020B0604020202020204" pitchFamily="34" charset="0"/>
              <a:buChar char="•"/>
              <a:tabLst/>
              <a:defRPr sz="2667"/>
            </a:lvl2pPr>
            <a:lvl3pPr marL="914377" indent="-304792">
              <a:buClr>
                <a:srgbClr val="E46102"/>
              </a:buClr>
              <a:buSzPct val="100000"/>
              <a:buFont typeface="Wingdings" pitchFamily="2" charset="2"/>
              <a:buChar char="§"/>
              <a:tabLst/>
              <a:defRPr sz="2400"/>
            </a:lvl3pPr>
            <a:lvl4pPr marL="1221287" indent="-306910">
              <a:buClr>
                <a:srgbClr val="D95E00"/>
              </a:buClr>
              <a:buFont typeface="System Font Regular"/>
              <a:buChar char="&gt;"/>
              <a:tabLst/>
              <a:defRPr sz="2133"/>
            </a:lvl4pPr>
            <a:lvl5pPr marL="1526079" indent="-304792">
              <a:buClr>
                <a:srgbClr val="D95E00"/>
              </a:buClr>
              <a:buFont typeface="Wingdings" pitchFamily="2" charset="2"/>
              <a:buChar char="§"/>
              <a:tabLst/>
              <a:defRPr sz="1867"/>
            </a:lvl5pPr>
            <a:lvl6pPr marL="1756789" indent="-230712">
              <a:buClr>
                <a:srgbClr val="D95E00"/>
              </a:buClr>
              <a:buFont typeface="System Font Regular"/>
              <a:buChar char="&gt;"/>
              <a:tabLst/>
              <a:defRPr sz="1600"/>
            </a:lvl6pPr>
            <a:lvl7pPr marL="1904952" indent="-148163">
              <a:buClr>
                <a:srgbClr val="D95E00"/>
              </a:buClr>
              <a:buFont typeface="Wingdings" pitchFamily="2" charset="2"/>
              <a:buChar char="§"/>
              <a:tabLst/>
              <a:defRPr sz="1333"/>
            </a:lvl7pPr>
            <a:lvl8pPr marL="2061582" indent="-156629">
              <a:buClr>
                <a:srgbClr val="D95E00"/>
              </a:buClr>
              <a:buFont typeface="System Font Regular"/>
              <a:buChar char="&gt;"/>
              <a:tabLst/>
              <a:defRPr sz="1200"/>
            </a:lvl8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Click to add sub-bullet</a:t>
            </a:r>
          </a:p>
          <a:p>
            <a:pPr lvl="2"/>
            <a:r>
              <a:rPr lang="en-US" dirty="0"/>
              <a:t>Click to add sub-sub bullet</a:t>
            </a:r>
          </a:p>
        </p:txBody>
      </p:sp>
    </p:spTree>
    <p:extLst>
      <p:ext uri="{BB962C8B-B14F-4D97-AF65-F5344CB8AC3E}">
        <p14:creationId xmlns:p14="http://schemas.microsoft.com/office/powerpoint/2010/main" val="42921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ACF15DD-277E-394F-AFCE-926578BEF7F1}"/>
              </a:ext>
            </a:extLst>
          </p:cNvPr>
          <p:cNvCxnSpPr/>
          <p:nvPr userDrawn="1"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2D8B4FE-5E61-2942-9F67-A4F6AD7FECA1}"/>
              </a:ext>
            </a:extLst>
          </p:cNvPr>
          <p:cNvCxnSpPr/>
          <p:nvPr userDrawn="1"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8">
            <a:extLst>
              <a:ext uri="{FF2B5EF4-FFF2-40B4-BE49-F238E27FC236}">
                <a16:creationId xmlns:a16="http://schemas.microsoft.com/office/drawing/2014/main" id="{62AB3FC8-2388-7847-86DB-E5B5333EAC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7" name="Content Placeholder 18">
            <a:extLst>
              <a:ext uri="{FF2B5EF4-FFF2-40B4-BE49-F238E27FC236}">
                <a16:creationId xmlns:a16="http://schemas.microsoft.com/office/drawing/2014/main" id="{E61379B3-CA22-7E42-8FE3-E2D09D72196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72085" y="863428"/>
            <a:ext cx="11589952" cy="463990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</p:spTree>
    <p:extLst>
      <p:ext uri="{BB962C8B-B14F-4D97-AF65-F5344CB8AC3E}">
        <p14:creationId xmlns:p14="http://schemas.microsoft.com/office/powerpoint/2010/main" val="399849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44EEE75-1C0C-DF43-8A1A-F55F70A0076A}"/>
              </a:ext>
            </a:extLst>
          </p:cNvPr>
          <p:cNvCxnSpPr/>
          <p:nvPr userDrawn="1"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933C26C-CF75-E04A-98EB-7AEC198CFEE8}"/>
              </a:ext>
            </a:extLst>
          </p:cNvPr>
          <p:cNvCxnSpPr/>
          <p:nvPr userDrawn="1"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AD0B3782-2422-A544-AEA8-0DA96AAE55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14" name="Content Placeholder 18">
            <a:extLst>
              <a:ext uri="{FF2B5EF4-FFF2-40B4-BE49-F238E27FC236}">
                <a16:creationId xmlns:a16="http://schemas.microsoft.com/office/drawing/2014/main" id="{D44BC06C-7E1C-4845-973D-DCD63FB136F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56867" y="863692"/>
            <a:ext cx="5604933" cy="463964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  <p:sp>
        <p:nvSpPr>
          <p:cNvPr id="15" name="Content Placeholder 18">
            <a:extLst>
              <a:ext uri="{FF2B5EF4-FFF2-40B4-BE49-F238E27FC236}">
                <a16:creationId xmlns:a16="http://schemas.microsoft.com/office/drawing/2014/main" id="{AA93BCA3-E265-CD4C-9883-62DC1D15F3D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72085" y="863428"/>
            <a:ext cx="5612248" cy="463990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</p:spTree>
    <p:extLst>
      <p:ext uri="{BB962C8B-B14F-4D97-AF65-F5344CB8AC3E}">
        <p14:creationId xmlns:p14="http://schemas.microsoft.com/office/powerpoint/2010/main" val="354127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E70DBF-129D-BB48-BBFF-08F62952F603}"/>
              </a:ext>
            </a:extLst>
          </p:cNvPr>
          <p:cNvCxnSpPr/>
          <p:nvPr userDrawn="1"/>
        </p:nvCxnSpPr>
        <p:spPr>
          <a:xfrm>
            <a:off x="272085" y="513092"/>
            <a:ext cx="267474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FE58E4D-9595-E14C-8259-3EDBF9F54A84}"/>
              </a:ext>
            </a:extLst>
          </p:cNvPr>
          <p:cNvCxnSpPr/>
          <p:nvPr userDrawn="1"/>
        </p:nvCxnSpPr>
        <p:spPr>
          <a:xfrm>
            <a:off x="3376635" y="513092"/>
            <a:ext cx="8485403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9CF2F8B1-9E2E-5040-B217-FCC725F966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CAAA33EB-41E5-8B40-9670-C68F679A7D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4584" y="862676"/>
            <a:ext cx="3471333" cy="7957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b="1">
                <a:solidFill>
                  <a:srgbClr val="E46102"/>
                </a:solidFill>
              </a:defRPr>
            </a:lvl1pPr>
          </a:lstStyle>
          <a:p>
            <a:pPr lvl="0"/>
            <a:r>
              <a:rPr lang="en-US" dirty="0"/>
              <a:t>Main Header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BFBAF58-1BBE-824B-9BD9-DF65670E97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4584" y="1873340"/>
            <a:ext cx="3471333" cy="36384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/>
            </a:lvl1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80FC676F-AD0F-3045-85E2-F41B9DF0A6F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000501" y="863692"/>
            <a:ext cx="7861300" cy="463964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/>
              <a:t>Place image/chart here</a:t>
            </a:r>
          </a:p>
        </p:txBody>
      </p:sp>
    </p:spTree>
    <p:extLst>
      <p:ext uri="{BB962C8B-B14F-4D97-AF65-F5344CB8AC3E}">
        <p14:creationId xmlns:p14="http://schemas.microsoft.com/office/powerpoint/2010/main" val="257534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0F4CBB-6777-F341-BB64-75E1E0DF4C47}"/>
              </a:ext>
            </a:extLst>
          </p:cNvPr>
          <p:cNvSpPr/>
          <p:nvPr userDrawn="1"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1FDB69-C179-3341-AEF3-D2B3896FB825}"/>
              </a:ext>
            </a:extLst>
          </p:cNvPr>
          <p:cNvCxnSpPr/>
          <p:nvPr userDrawn="1"/>
        </p:nvCxnSpPr>
        <p:spPr>
          <a:xfrm>
            <a:off x="272085" y="513091"/>
            <a:ext cx="2674747" cy="0"/>
          </a:xfrm>
          <a:prstGeom prst="line">
            <a:avLst/>
          </a:prstGeom>
          <a:ln>
            <a:solidFill>
              <a:srgbClr val="E461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ECA973-8475-EF41-8C88-BE7633966CF5}"/>
              </a:ext>
            </a:extLst>
          </p:cNvPr>
          <p:cNvCxnSpPr/>
          <p:nvPr userDrawn="1"/>
        </p:nvCxnSpPr>
        <p:spPr>
          <a:xfrm>
            <a:off x="3376635" y="513091"/>
            <a:ext cx="8485403" cy="0"/>
          </a:xfrm>
          <a:prstGeom prst="line">
            <a:avLst/>
          </a:prstGeom>
          <a:ln w="12700" cmpd="sng">
            <a:solidFill>
              <a:srgbClr val="E461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8">
            <a:extLst>
              <a:ext uri="{FF2B5EF4-FFF2-40B4-BE49-F238E27FC236}">
                <a16:creationId xmlns:a16="http://schemas.microsoft.com/office/drawing/2014/main" id="{7DF7C01A-B350-7B45-A49E-C3717CC86D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9A099A8-CF8E-1C48-82A0-F6A6F7CC0F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2085" y="3987800"/>
            <a:ext cx="11589952" cy="15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33" b="1"/>
            </a:lvl1pPr>
          </a:lstStyle>
          <a:p>
            <a:pPr lvl="0"/>
            <a:r>
              <a:rPr lang="en-US" dirty="0"/>
              <a:t>Click to add Transition Title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1F4EC182-26E1-8E4C-B960-2DF3DDFBCB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4375" y="151925"/>
            <a:ext cx="624309" cy="31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5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17F9755-C0DA-B244-B730-B308E60924F8}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E461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57FF2CB-58B7-5049-BADD-41D07A0154D8}"/>
              </a:ext>
            </a:extLst>
          </p:cNvPr>
          <p:cNvCxnSpPr/>
          <p:nvPr userDrawn="1"/>
        </p:nvCxnSpPr>
        <p:spPr>
          <a:xfrm>
            <a:off x="272085" y="513091"/>
            <a:ext cx="2674747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B5B524D-D7AF-4B4A-B485-6A922EDBF1D0}"/>
              </a:ext>
            </a:extLst>
          </p:cNvPr>
          <p:cNvCxnSpPr/>
          <p:nvPr userDrawn="1"/>
        </p:nvCxnSpPr>
        <p:spPr>
          <a:xfrm>
            <a:off x="3376635" y="513091"/>
            <a:ext cx="8485403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CD73F756-E117-EE4D-80F1-C25B8572FA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085" y="4258733"/>
            <a:ext cx="11589952" cy="12530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079EB260-1A7B-174A-AA51-12AAD061D7C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lnSpc>
                <a:spcPct val="90000"/>
              </a:lnSpc>
              <a:buNone/>
              <a:defRPr b="0" i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defRPr>
            </a:lvl1pPr>
          </a:lstStyle>
          <a:p>
            <a:pPr lvl="0"/>
            <a:r>
              <a:rPr lang="en-US" dirty="0"/>
              <a:t>Please do not put content in this space.   It is reserved for live captioning.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4D358B63-2CFC-D646-AC7D-C772A192AF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4375" y="151925"/>
            <a:ext cx="624309" cy="31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41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B54E10-94DE-5C43-AE71-D50CF104105B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24375" y="151925"/>
            <a:ext cx="624309" cy="31215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703378" y="257543"/>
            <a:ext cx="1241077" cy="24006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200" dirty="0">
                <a:latin typeface="Georgia"/>
                <a:cs typeface="Georgia"/>
              </a:rPr>
              <a:t>|  </a:t>
            </a:r>
            <a:fld id="{606D2650-017B-BC48-A893-0334FE68CCF7}" type="slidenum">
              <a:rPr lang="en-US" sz="1133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lnSpc>
                  <a:spcPct val="80000"/>
                </a:lnSpc>
              </a:pPr>
              <a:t>‹#›</a:t>
            </a:fld>
            <a:endParaRPr lang="en-US" sz="11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C3823F-4E31-6346-A3FC-E4F3404C013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189973" y="306146"/>
            <a:ext cx="2218339" cy="13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0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0" r:id="rId2"/>
    <p:sldLayoutId id="2147483650" r:id="rId3"/>
    <p:sldLayoutId id="2147483663" r:id="rId4"/>
    <p:sldLayoutId id="2147483652" r:id="rId5"/>
    <p:sldLayoutId id="2147483656" r:id="rId6"/>
    <p:sldLayoutId id="2147483662" r:id="rId7"/>
    <p:sldLayoutId id="2147483661" r:id="rId8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70370-86B2-F141-9384-AB72F71F5E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Project Pitch Instructions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CC7AE6-FC63-0B4D-BB75-EA49A329A3E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Complete slides 2-6 to develop your pitch presentation</a:t>
            </a:r>
          </a:p>
          <a:p>
            <a:pPr lvl="1"/>
            <a:r>
              <a:rPr lang="en-US" dirty="0"/>
              <a:t>Limit slide content to the descriptions provided</a:t>
            </a:r>
          </a:p>
          <a:p>
            <a:r>
              <a:rPr lang="en-US" dirty="0"/>
              <a:t>When developing your pitch, please remember:</a:t>
            </a:r>
          </a:p>
          <a:p>
            <a:pPr lvl="1"/>
            <a:r>
              <a:rPr lang="en-US" dirty="0"/>
              <a:t>You will have up to 5 minutes to deliver your pitch </a:t>
            </a:r>
          </a:p>
          <a:p>
            <a:pPr lvl="1"/>
            <a:r>
              <a:rPr lang="en-US" dirty="0"/>
              <a:t>Pitch should be delivered in plain language for an audience that is not an expert in your field</a:t>
            </a:r>
          </a:p>
          <a:p>
            <a:r>
              <a:rPr lang="en-US" dirty="0"/>
              <a:t>Delete this slide before submitting your final version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40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923788-A9CA-A54E-9E8A-67A4C6CBDB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[Your Name]</a:t>
            </a:r>
          </a:p>
          <a:p>
            <a:r>
              <a:rPr lang="en-US" dirty="0"/>
              <a:t>[Your Department]</a:t>
            </a:r>
          </a:p>
          <a:p>
            <a:r>
              <a:rPr lang="en-US" dirty="0"/>
              <a:t>[Your College]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26E37-4DA9-8A45-A754-3511858EC5A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1397" y="1275718"/>
            <a:ext cx="10548850" cy="3073385"/>
          </a:xfrm>
        </p:spPr>
        <p:txBody>
          <a:bodyPr/>
          <a:lstStyle/>
          <a:p>
            <a:r>
              <a:rPr lang="en-US" dirty="0"/>
              <a:t>[Title of Your Proposal]</a:t>
            </a:r>
          </a:p>
        </p:txBody>
      </p:sp>
    </p:spTree>
    <p:extLst>
      <p:ext uri="{BB962C8B-B14F-4D97-AF65-F5344CB8AC3E}">
        <p14:creationId xmlns:p14="http://schemas.microsoft.com/office/powerpoint/2010/main" val="1613472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70076-164D-EC43-86A4-0DFA455CDB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What is the Gap?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6971D-88E4-5947-8247-BD2458B323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0" dirty="0"/>
              <a:t>[Specify the gap in knowledge that exists in the area of research that you intend to fill.]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17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70076-164D-EC43-86A4-0DFA455CDB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What is the Goal?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6971D-88E4-5947-8247-BD2458B323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0" dirty="0"/>
              <a:t>[State the overall goal of the proposed project and briefly describe how you will accomplish it.]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7918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70076-164D-EC43-86A4-0DFA455CDB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What is the Impact?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6971D-88E4-5947-8247-BD2458B323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0" dirty="0"/>
              <a:t>[State the potential impact of your proposal to the broader discipline or society.]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46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70076-164D-EC43-86A4-0DFA455CDB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Why me?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6971D-88E4-5947-8247-BD2458B323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0" dirty="0"/>
              <a:t>[Describe why you are passionate about this project and how you are qualified to do the research]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469876"/>
      </p:ext>
    </p:extLst>
  </p:cSld>
  <p:clrMapOvr>
    <a:masterClrMapping/>
  </p:clrMapOvr>
</p:sld>
</file>

<file path=ppt/theme/theme1.xml><?xml version="1.0" encoding="utf-8"?>
<a:theme xmlns:a="http://schemas.openxmlformats.org/drawingml/2006/main" name="RIT">
  <a:themeElements>
    <a:clrScheme name="RIT">
      <a:dk1>
        <a:srgbClr val="000000"/>
      </a:dk1>
      <a:lt1>
        <a:srgbClr val="FFFFFF"/>
      </a:lt1>
      <a:dk2>
        <a:srgbClr val="E36102"/>
      </a:dk2>
      <a:lt2>
        <a:srgbClr val="EEEEEE"/>
      </a:lt2>
      <a:accent1>
        <a:srgbClr val="83BD00"/>
      </a:accent1>
      <a:accent2>
        <a:srgbClr val="C3D600"/>
      </a:accent2>
      <a:accent3>
        <a:srgbClr val="009CBD"/>
      </a:accent3>
      <a:accent4>
        <a:srgbClr val="7D55C7"/>
      </a:accent4>
      <a:accent5>
        <a:srgbClr val="DA281C"/>
      </a:accent5>
      <a:accent6>
        <a:srgbClr val="F6BE00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eed Funding Proposal Last Name First Nam [Read-Only]" id="{5E77F84C-CD2A-4EB3-ABF4-2795240F06E5}" vid="{8A12E33C-7AEC-4D1C-9373-AD1DC6933A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Maria Group Time Session 1</Template>
  <TotalTime>5316</TotalTime>
  <Words>170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Gothic</vt:lpstr>
      <vt:lpstr>Arial</vt:lpstr>
      <vt:lpstr>Calibri</vt:lpstr>
      <vt:lpstr>Georgia</vt:lpstr>
      <vt:lpstr>System Font Regular</vt:lpstr>
      <vt:lpstr>Wingdings</vt:lpstr>
      <vt:lpstr>RIT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C Cortes</dc:creator>
  <cp:lastModifiedBy>Stacey Fisher</cp:lastModifiedBy>
  <cp:revision>14</cp:revision>
  <cp:lastPrinted>2018-04-25T02:50:23Z</cp:lastPrinted>
  <dcterms:created xsi:type="dcterms:W3CDTF">2019-12-17T16:33:14Z</dcterms:created>
  <dcterms:modified xsi:type="dcterms:W3CDTF">2024-11-05T20:18:18Z</dcterms:modified>
</cp:coreProperties>
</file>