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1" r:id="rId6"/>
    <p:sldId id="267" r:id="rId7"/>
    <p:sldId id="265" r:id="rId8"/>
    <p:sldId id="268" r:id="rId9"/>
    <p:sldId id="269" r:id="rId10"/>
    <p:sldId id="270" r:id="rId11"/>
    <p:sldId id="271" r:id="rId12"/>
    <p:sldId id="263" r:id="rId13"/>
    <p:sldId id="264" r:id="rId14"/>
    <p:sldId id="262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4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46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599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89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92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90064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4887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535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4703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5933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178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782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722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897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597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533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34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427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22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9175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30F01-84D9-3AC6-1A97-CDFC406175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5 Minute Rubrics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5D10ED-D4EC-8DC6-E534-2BD123BC37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Fall Symposium</a:t>
            </a:r>
          </a:p>
        </p:txBody>
      </p:sp>
    </p:spTree>
    <p:extLst>
      <p:ext uri="{BB962C8B-B14F-4D97-AF65-F5344CB8AC3E}">
        <p14:creationId xmlns:p14="http://schemas.microsoft.com/office/powerpoint/2010/main" val="3437821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6AE8BC-66C6-6F1A-C9FB-11005E5343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04F9E-8566-1CCE-7986-967E6F1A6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Indicate Performance Levels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19958-CA9D-4217-56F2-11429A000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Specify the number of performance levels (e.g., Exemplary, Proficient, Needs Improvement) and describe what distinguishes each level.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/>
              <a:t>Example:</a:t>
            </a:r>
            <a:r>
              <a:rPr lang="en-US" dirty="0"/>
              <a:t> "Create four performance levels with detailed descriptions for each."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838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800339-18D8-B080-81F4-805A81313F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BFD74-75F2-77C7-3724-59D27A1AB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Request Specific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627DD2-D76C-6D04-A972-B249674C7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Ask ChatGPT to include concrete and measurable descriptions for each criterion to ensure clarity.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i="1" dirty="0"/>
          </a:p>
          <a:p>
            <a:pPr marL="0" indent="0">
              <a:buNone/>
            </a:pPr>
            <a:r>
              <a:rPr lang="en-US" i="1" dirty="0"/>
              <a:t>Example:</a:t>
            </a:r>
            <a:r>
              <a:rPr lang="en-US" dirty="0"/>
              <a:t> "Make sure the descriptions are measurable, such as 'uses at least five credible sources' or 'demonstrates a clear and logical argument.'"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886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CF917E5-97BA-A23E-1697-85E7BAE0C5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0580" y="1033649"/>
            <a:ext cx="9629578" cy="4790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886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BB80BE3-6BF9-26EC-F6E6-74B1742697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2858" y="992294"/>
            <a:ext cx="9225981" cy="5100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1360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A85E-4145-D5A8-CB99-27CD68687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rubric!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124DD3-2441-AC3E-E2A0-CB5B90C6C7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Demonstration</a:t>
            </a:r>
          </a:p>
          <a:p>
            <a:r>
              <a:rPr lang="en-US" dirty="0"/>
              <a:t>SHED, Room 3350</a:t>
            </a:r>
          </a:p>
          <a:p>
            <a:r>
              <a:rPr lang="en-US" dirty="0"/>
              <a:t>Table 3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E3CAC97-2EB6-2FA0-1EA9-68407E2C24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9807" y="1601711"/>
            <a:ext cx="6191250" cy="413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500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5BDDC-5658-3DBB-62E9-DBEC0AE64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Rubrics?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58A96-DD78-0522-CDF2-5CA6ED085E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Consistence and Fairness</a:t>
            </a:r>
          </a:p>
          <a:p>
            <a:r>
              <a:rPr lang="en-US" dirty="0"/>
              <a:t>Clear Expectations</a:t>
            </a:r>
          </a:p>
          <a:p>
            <a:r>
              <a:rPr lang="en-US" dirty="0"/>
              <a:t>Constructive Feedback</a:t>
            </a:r>
          </a:p>
          <a:p>
            <a:r>
              <a:rPr lang="en-US" dirty="0"/>
              <a:t>Efficiency in Grading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4B8448-47A6-4174-C0E2-32EAA05DBA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4411" y="1814794"/>
            <a:ext cx="3573004" cy="3732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968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E6512-6A2E-B7BA-D24C-9C0D6E8FE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ChatGPT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C78C7-4CBD-F72B-267A-2F9187EEC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</a:t>
            </a:r>
            <a:r>
              <a:rPr lang="en-US" sz="2800" dirty="0"/>
              <a:t>fficiency</a:t>
            </a:r>
            <a:r>
              <a:rPr lang="en-US" dirty="0"/>
              <a:t>: Saves time for instructors by generating draft rubrics based on assignment criteria.</a:t>
            </a:r>
          </a:p>
          <a:p>
            <a:r>
              <a:rPr lang="en-US" dirty="0"/>
              <a:t>Clarity: Helps ensure rubrics are comprehensive and easy for students to understand.</a:t>
            </a:r>
          </a:p>
          <a:p>
            <a:r>
              <a:rPr lang="en-US" dirty="0"/>
              <a:t>Customization: Rubrics can be tailored quickly for different levels and learning outcomes.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CE6B612-481B-9BE8-33BC-F9A9ACCDA1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2719" y="514380"/>
            <a:ext cx="981075" cy="9048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A579045-B9FA-53B6-E2AF-1A4B5D5EA8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4334" y="4658042"/>
            <a:ext cx="971550" cy="97155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78FC824-356D-1D13-2751-989341353E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2728" y="5267932"/>
            <a:ext cx="8001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332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6204B-FBC5-7CDC-F3B5-3031C864A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5EE7C-9CD8-240E-8429-0729F5369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For Instructors:</a:t>
            </a:r>
          </a:p>
          <a:p>
            <a:pPr lvl="1"/>
            <a:r>
              <a:rPr lang="en-US" dirty="0"/>
              <a:t>Productivity: Reduces the workload of rubric development, allowing more time for other instructional activities.</a:t>
            </a:r>
          </a:p>
          <a:p>
            <a:pPr lvl="1"/>
            <a:r>
              <a:rPr lang="en-US" dirty="0"/>
              <a:t>Consistency: Creates consistent and well-structured rubrics across courses.</a:t>
            </a:r>
          </a:p>
          <a:p>
            <a:endParaRPr lang="en-US" dirty="0"/>
          </a:p>
          <a:p>
            <a:r>
              <a:rPr lang="en-US" dirty="0"/>
              <a:t>For Students:</a:t>
            </a:r>
          </a:p>
          <a:p>
            <a:pPr lvl="1"/>
            <a:r>
              <a:rPr lang="en-US" dirty="0"/>
              <a:t>Transparency: Clear expectations lead to a better understanding of grading criteria.</a:t>
            </a:r>
          </a:p>
          <a:p>
            <a:pPr lvl="1"/>
            <a:r>
              <a:rPr lang="en-US" dirty="0"/>
              <a:t>Fairness: Rubrics developed with AI ensure consistent grading.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BFAB99D-35D9-B9A6-7F0D-35AAE5141A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5476" y="3458954"/>
            <a:ext cx="695325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02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4E720-ED28-C643-641B-9AF0EC81B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you will learn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570CE8-3CA7-DECA-8656-74440FF18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prompt ChatGPT effectively to generate rubrics tailored to your courses.</a:t>
            </a:r>
          </a:p>
          <a:p>
            <a:r>
              <a:rPr lang="en-US" dirty="0"/>
              <a:t>Techniques for refining AI-generated rubrics to match specific educational goals.</a:t>
            </a:r>
          </a:p>
          <a:p>
            <a:r>
              <a:rPr lang="en-US" dirty="0"/>
              <a:t>Best practices for integrating these rubrics into your course management system.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31A6AED-4CE3-ADB1-658A-1E4BAA0A96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12352" y="5457825"/>
            <a:ext cx="85725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785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02C487-A49D-8B93-B85D-717A846A2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5E2F2-20D1-01F6-DA19-F0032A55B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Prompting is key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05432D-1A01-066A-BB1C-8829F6BD3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Clearly Describe the nature of the assignment.</a:t>
            </a:r>
          </a:p>
          <a:p>
            <a:r>
              <a:rPr lang="en-US" dirty="0"/>
              <a:t>Identify the key criteria you want in the rubric.</a:t>
            </a:r>
          </a:p>
          <a:p>
            <a:r>
              <a:rPr lang="en-US" dirty="0"/>
              <a:t>Specify the number of performance levels.</a:t>
            </a:r>
          </a:p>
          <a:p>
            <a:r>
              <a:rPr lang="en-US" dirty="0"/>
              <a:t>Ask ChatGPT to include concrete and measurable descriptions for each criterion to ensure clarity.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E2D6E3F-91C3-3698-0811-CE4B317253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12352" y="5457825"/>
            <a:ext cx="85725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845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DA179-236D-8A32-B305-4A8F495EA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Specify the Assignment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AEA52-E8F3-E4F2-762F-76B8F8FBE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Clearly describe the nature of the assignment. Include the type (e.g., essay, lab report, presentation), length, and any specific requirements.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/>
              <a:t>Example:</a:t>
            </a:r>
            <a:r>
              <a:rPr lang="en-US" dirty="0"/>
              <a:t> "Generate a rubric for a 5-page research essay in a Systems Administration course."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464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CE6650-597C-DB84-6FA6-9D831D6D27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A9688-8E71-E06A-1AA6-2E9D183F5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Define the Learning Outcomes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EAE87-9103-FA96-3540-A92BEDC62F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Mention the learning objectives or skills you want to assess.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/>
              <a:t>Example:</a:t>
            </a:r>
            <a:r>
              <a:rPr lang="en-US" dirty="0"/>
              <a:t> "The rubric should assess critical thinking, use of credible sources, technical accuracy, and organization."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197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1891E-8D22-FB74-513C-79F73F86A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the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6F243-EE4B-20EF-2DDB-DE5CF7741B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the key criteria you want in the rubric, such as content, analysis, presentation, or adherence to guidelines.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i="1" dirty="0"/>
          </a:p>
          <a:p>
            <a:pPr marL="0" indent="0">
              <a:buNone/>
            </a:pPr>
            <a:r>
              <a:rPr lang="en-US" i="1" dirty="0"/>
              <a:t>Example:</a:t>
            </a:r>
            <a:r>
              <a:rPr lang="en-US" dirty="0"/>
              <a:t> "Include criteria such as technical detail, structure, clarity, and depth of research."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4659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49</TotalTime>
  <Words>429</Words>
  <Application>Microsoft Office PowerPoint</Application>
  <PresentationFormat>Widescreen</PresentationFormat>
  <Paragraphs>52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Tw Cen MT</vt:lpstr>
      <vt:lpstr>Circuit</vt:lpstr>
      <vt:lpstr>5 Minute Rubrics</vt:lpstr>
      <vt:lpstr>Why Rubrics?</vt:lpstr>
      <vt:lpstr>ChatGPT</vt:lpstr>
      <vt:lpstr>Benefits</vt:lpstr>
      <vt:lpstr>What you will learn</vt:lpstr>
      <vt:lpstr>Prompting is key</vt:lpstr>
      <vt:lpstr>Specify the Assignment</vt:lpstr>
      <vt:lpstr>Define the Learning Outcomes</vt:lpstr>
      <vt:lpstr>List the criteria</vt:lpstr>
      <vt:lpstr>Indicate Performance Levels</vt:lpstr>
      <vt:lpstr>Request Specific details</vt:lpstr>
      <vt:lpstr>PowerPoint Presentation</vt:lpstr>
      <vt:lpstr>PowerPoint Presentation</vt:lpstr>
      <vt:lpstr>Let’s rubric!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Garret Arcoraci</dc:creator>
  <cp:lastModifiedBy>Garret Arcoraci</cp:lastModifiedBy>
  <cp:revision>3</cp:revision>
  <dcterms:created xsi:type="dcterms:W3CDTF">2024-10-31T11:33:20Z</dcterms:created>
  <dcterms:modified xsi:type="dcterms:W3CDTF">2024-10-31T14:36:46Z</dcterms:modified>
</cp:coreProperties>
</file>