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6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6146F-B961-8757-3748-2272FD173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0C2EA-BA01-1010-BD89-C5D6B5C22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25A9E-989A-9FA1-51C0-FD0441847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D2AE7-B93D-452E-5A36-AE4CBBE5B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3A5EC-1330-1EF1-2E9A-7A9312FB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2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4CAF7-EECD-8011-D2F3-A7055E4CB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3A6BD-58E4-50A9-1815-0A6855ED3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D60D1-8F2A-BD92-3FBD-5B4175D2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4B341-B580-AF55-543C-FD91F235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1959E-06F2-C215-11C5-D5390FFE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62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555272-4191-F5D4-F476-738C974744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7CD728-FD35-0D0E-0866-203E68BAC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DF452-CC74-D82C-D086-CCF184E4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79DF-5DA1-0FD8-F5D9-997CD75C2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1C174-6D19-E6A1-9337-C26160BF0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6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ECBE7-FC0E-4740-E00B-14E905E5B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624FF-5748-69EA-CA09-FE095DBC8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73822-6D52-12C5-7CB7-CE7AC205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C4153-F329-2580-54E4-337929765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D3112-9923-E68B-8F08-DC10A91D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4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EA680-B393-78E0-D3A2-5E18FF63E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BDC48-89DA-8A70-FBEA-4BF7B7AD4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2116-448E-867B-A8AC-AAF1171B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BA74B-2712-4729-4985-1FCD2B7CA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3D158-CB40-4B4F-28AE-E4C9B018D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8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736F5-887F-CAB7-7A77-35167F350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B1D52-7500-549F-2D08-BB1B233AA8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A76A3-02BB-8D53-AA8C-B29038E1D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89D81-6970-F749-2C3F-BED52A122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27DCC-DB64-0797-FAEA-EA6D84731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36386-6222-102B-30F7-B9435B4B5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2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371FC-BAC9-12AC-F9CC-F32390F22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99147-39E2-10B0-414E-97C5C4F1B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B6D5EE-6ECB-D2D1-88DB-A6BED5D9C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0CBDFD-9384-E0F0-2460-1C5A5DA1CB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61F1A7-AE9A-4253-C576-5E265A687D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026EC6-11CC-16C2-D0E5-0EA00A9C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4B1E62-9A5E-B637-4725-D0381928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F51034-A0C7-17EC-9279-9E32250B6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0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56D01-F498-C356-7DF2-0C71A2D41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F366F0-00CA-1258-7D1F-00CA662A2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E60A3C-FD2E-30E6-26E5-1F869B006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A55A7-0257-087D-3C13-C4DAF39B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7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492E4C-74D4-3CC4-9CED-294CD39E6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EA93B5-D700-5072-998F-9409F4CB4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0304D-3A25-EDF3-B6B7-B27DF2977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2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2B983-530B-0B30-7EBD-1E683A544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0AC0F-430A-789F-07A8-81D28DDE8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66416-6A86-C4CE-0064-2CCD84C74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CCE45-03F2-B071-6DFA-FC7873CBD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E1A80-16A3-F0C1-6E49-8423B094B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7EA657-041E-E9B3-31FB-C31F3183C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4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0EC4F-E8AE-5B9C-AA82-25F3CC78F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6173A4-C430-FB4F-D144-78B00B0DD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B33B6-9FE9-9BAD-4135-C8853A61F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1C5D8-B705-E499-354C-B054D891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4CCBA-4067-1AFC-3CA8-716425C94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553D1-3B58-092A-D1D9-6B4A36E89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2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765AD4-CA04-0BE9-321D-586A34DC8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08993-053F-ECFA-68F7-A91C9E103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E6E67-0B3D-0FC8-A029-EEB54A863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CC1D4-0C02-47F4-8039-C9FCD8975D00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2698-7DBB-0A74-6AE4-D822C2793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34F1-AF7D-E796-DE4C-90A73CDC0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55503-C548-4496-B7CA-43BF49C8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49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964571-DC9C-14CD-79FF-BC3EDEF74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267039"/>
              </p:ext>
            </p:extLst>
          </p:nvPr>
        </p:nvGraphicFramePr>
        <p:xfrm>
          <a:off x="462981" y="388824"/>
          <a:ext cx="11430526" cy="6080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866">
                  <a:extLst>
                    <a:ext uri="{9D8B030D-6E8A-4147-A177-3AD203B41FA5}">
                      <a16:colId xmlns:a16="http://schemas.microsoft.com/office/drawing/2014/main" val="2732694007"/>
                    </a:ext>
                  </a:extLst>
                </a:gridCol>
                <a:gridCol w="2448035">
                  <a:extLst>
                    <a:ext uri="{9D8B030D-6E8A-4147-A177-3AD203B41FA5}">
                      <a16:colId xmlns:a16="http://schemas.microsoft.com/office/drawing/2014/main" val="161439308"/>
                    </a:ext>
                  </a:extLst>
                </a:gridCol>
                <a:gridCol w="2093660">
                  <a:extLst>
                    <a:ext uri="{9D8B030D-6E8A-4147-A177-3AD203B41FA5}">
                      <a16:colId xmlns:a16="http://schemas.microsoft.com/office/drawing/2014/main" val="1752184797"/>
                    </a:ext>
                  </a:extLst>
                </a:gridCol>
                <a:gridCol w="2142885">
                  <a:extLst>
                    <a:ext uri="{9D8B030D-6E8A-4147-A177-3AD203B41FA5}">
                      <a16:colId xmlns:a16="http://schemas.microsoft.com/office/drawing/2014/main" val="1202294007"/>
                    </a:ext>
                  </a:extLst>
                </a:gridCol>
                <a:gridCol w="2301765">
                  <a:extLst>
                    <a:ext uri="{9D8B030D-6E8A-4147-A177-3AD203B41FA5}">
                      <a16:colId xmlns:a16="http://schemas.microsoft.com/office/drawing/2014/main" val="2516654569"/>
                    </a:ext>
                  </a:extLst>
                </a:gridCol>
                <a:gridCol w="624315">
                  <a:extLst>
                    <a:ext uri="{9D8B030D-6E8A-4147-A177-3AD203B41FA5}">
                      <a16:colId xmlns:a16="http://schemas.microsoft.com/office/drawing/2014/main" val="90334063"/>
                    </a:ext>
                  </a:extLst>
                </a:gridCol>
              </a:tblGrid>
              <a:tr h="411072">
                <a:tc>
                  <a:txBody>
                    <a:bodyPr/>
                    <a:lstStyle/>
                    <a:p>
                      <a:r>
                        <a:rPr lang="en-US" sz="1200" dirty="0"/>
                        <a:t>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Excellent (4-5)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Proficient (3-4)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Developing (2-3)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Needs Improvement (0-2)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916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Individual Reflection (Think)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Thoroughly identifies key points and issues. Provides in-depth analysis and thoughtful questions that demonstrate a clear understanding of the scenario.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Identifies most key points and issues. Provides adequate analysis and relevant questions.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Identifies some key points and issues, but lacks depth or insight in analysis.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Minimal identification of key points and issues. Analysis is weak or off-topic.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87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Pair Discussion (Pair)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Actively participates in discussion, offers insightful contributions. The paired discussion leads to a refined understanding of the scenario.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Participates in discussion, contributing relevant points. The discussion leads to an adequate refinement of ideas.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Limited participation in the discussion. Contributions are minimal and lack depth.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Does not participate in discussion or makes minimal effort. Little to no refinement of ideas.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928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Group Discussion and Analysis (Share)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group effectively synthesizes individual analyses, with clear identification of key issues and proposed solutions. Analysis is well-supported by arguments and examples.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group synthesizes individual analyses adequately. Key issues and solutions are identified, though some supporting arguments lack depth.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Group analysis lacks cohesion, and the identification of key issues and solutions is underdeveloped. Arguments and examples are weak.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group fails to adequately synthesize analyses. Key issues are unclear, and solutions are either missing or weakly justified.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579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Proposed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Proposed solutions are innovative, well-reasoned, and supported by evidence from the scenario. Demonstrates creativity and problem-solving skills.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Proposed solutions are reasonable and adequately supported by evidence.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Solutions are simplistic and lack thorough justification or evidence.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Solutions are either absent or poorly reasoned, with little to no evidence provided.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95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Essay Outline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Essay outline is clear, concise, and logically organized. Main points are well-structured and contribute to a comprehensive analysis of the scenario.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Essay outline is adequately organized, but some points may lack clarity or logical flow.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Essay outline lacks clarity, and the organization is weak, with missing or poorly defined main points.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clear organization in the outline. Main points are unclear or absent.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/5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816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Supporting Arguments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Supporting arguments are thorough, logically sound, and directly related to the key issues and proposed solutions. Examples are relevant and well-chosen.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Supporting arguments are generally sound, though some may lack depth or direct relevance. Examples are present but may not be fully integrated.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Supporting arguments are weak or underdeveloped. Examples are minimal or irrelevant.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substantial supporting arguments or examples provided. Arguments are either illogical or missing entirely.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/5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44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Completeness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All sections of the worksheet are fully completed with clear, legible, and thoughtful responses. Group names are included.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Most sections of the worksheet are completed adequately. Responses are generally clear, and group names are included.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Some sections are incomplete or lack depth. Responses may be unclear or illegible in parts. Group names may be missing.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Many sections are incomplete or missing. Responses are unclear, illegible, or entirely absent. Group names are missing.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/5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257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61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581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Garret Arcoraci</dc:creator>
  <cp:lastModifiedBy>Garret Arcoraci</cp:lastModifiedBy>
  <cp:revision>1</cp:revision>
  <dcterms:created xsi:type="dcterms:W3CDTF">2024-10-13T17:45:18Z</dcterms:created>
  <dcterms:modified xsi:type="dcterms:W3CDTF">2024-10-13T17:45:52Z</dcterms:modified>
</cp:coreProperties>
</file>